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0" r:id="rId6"/>
    <p:sldId id="282" r:id="rId7"/>
    <p:sldId id="283" r:id="rId8"/>
    <p:sldId id="287" r:id="rId9"/>
    <p:sldId id="286" r:id="rId10"/>
    <p:sldId id="288" r:id="rId11"/>
    <p:sldId id="285" r:id="rId12"/>
    <p:sldId id="289" r:id="rId13"/>
    <p:sldId id="290" r:id="rId14"/>
    <p:sldId id="300" r:id="rId15"/>
    <p:sldId id="293" r:id="rId16"/>
    <p:sldId id="294" r:id="rId17"/>
    <p:sldId id="297" r:id="rId18"/>
    <p:sldId id="291" r:id="rId19"/>
    <p:sldId id="295" r:id="rId20"/>
    <p:sldId id="296" r:id="rId21"/>
    <p:sldId id="298" r:id="rId22"/>
    <p:sldId id="299" r:id="rId23"/>
    <p:sldId id="268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6327"/>
  </p:normalViewPr>
  <p:slideViewPr>
    <p:cSldViewPr snapToGrid="0">
      <p:cViewPr varScale="1">
        <p:scale>
          <a:sx n="103" d="100"/>
          <a:sy n="103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35" d="100"/>
          <a:sy n="135" d="100"/>
        </p:scale>
        <p:origin x="379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ika Öberg (Sv Skidskytteförbundet)" userId="45c3ba6a-76dc-4e71-ba29-a4b735fb5533" providerId="ADAL" clId="{F7069867-5C60-4881-95D7-13F75A7FFABA}"/>
    <pc:docChg chg="custSel addSld delSld modSld sldOrd">
      <pc:chgData name="Ulrika Öberg (Sv Skidskytteförbundet)" userId="45c3ba6a-76dc-4e71-ba29-a4b735fb5533" providerId="ADAL" clId="{F7069867-5C60-4881-95D7-13F75A7FFABA}" dt="2024-05-27T15:30:35.790" v="2901" actId="20577"/>
      <pc:docMkLst>
        <pc:docMk/>
      </pc:docMkLst>
      <pc:sldChg chg="addSp delSp modSp mod">
        <pc:chgData name="Ulrika Öberg (Sv Skidskytteförbundet)" userId="45c3ba6a-76dc-4e71-ba29-a4b735fb5533" providerId="ADAL" clId="{F7069867-5C60-4881-95D7-13F75A7FFABA}" dt="2024-05-27T11:51:09.973" v="83" actId="1076"/>
        <pc:sldMkLst>
          <pc:docMk/>
          <pc:sldMk cId="3080098813" sldId="256"/>
        </pc:sldMkLst>
        <pc:spChg chg="add del mod">
          <ac:chgData name="Ulrika Öberg (Sv Skidskytteförbundet)" userId="45c3ba6a-76dc-4e71-ba29-a4b735fb5533" providerId="ADAL" clId="{F7069867-5C60-4881-95D7-13F75A7FFABA}" dt="2024-05-27T11:42:31.196" v="18" actId="478"/>
          <ac:spMkLst>
            <pc:docMk/>
            <pc:sldMk cId="3080098813" sldId="256"/>
            <ac:spMk id="2" creationId="{0D67FB6F-0AAC-6B64-BCFF-DADC7519D687}"/>
          </ac:spMkLst>
        </pc:spChg>
        <pc:spChg chg="mod">
          <ac:chgData name="Ulrika Öberg (Sv Skidskytteförbundet)" userId="45c3ba6a-76dc-4e71-ba29-a4b735fb5533" providerId="ADAL" clId="{F7069867-5C60-4881-95D7-13F75A7FFABA}" dt="2024-05-27T11:51:04.569" v="82" actId="1076"/>
          <ac:spMkLst>
            <pc:docMk/>
            <pc:sldMk cId="3080098813" sldId="256"/>
            <ac:spMk id="5" creationId="{A1D41556-090F-4039-8C03-4A38807A7513}"/>
          </ac:spMkLst>
        </pc:spChg>
        <pc:spChg chg="mod">
          <ac:chgData name="Ulrika Öberg (Sv Skidskytteförbundet)" userId="45c3ba6a-76dc-4e71-ba29-a4b735fb5533" providerId="ADAL" clId="{F7069867-5C60-4881-95D7-13F75A7FFABA}" dt="2024-05-27T11:51:09.973" v="83" actId="1076"/>
          <ac:spMkLst>
            <pc:docMk/>
            <pc:sldMk cId="3080098813" sldId="256"/>
            <ac:spMk id="6" creationId="{D53BFDD5-1370-4F37-AB0B-D2913B468FEA}"/>
          </ac:spMkLst>
        </pc:spChg>
        <pc:picChg chg="del">
          <ac:chgData name="Ulrika Öberg (Sv Skidskytteförbundet)" userId="45c3ba6a-76dc-4e71-ba29-a4b735fb5533" providerId="ADAL" clId="{F7069867-5C60-4881-95D7-13F75A7FFABA}" dt="2024-05-27T11:41:49.112" v="13" actId="478"/>
          <ac:picMkLst>
            <pc:docMk/>
            <pc:sldMk cId="3080098813" sldId="256"/>
            <ac:picMk id="7" creationId="{C7B58FBD-7718-7CE5-E177-88F54D0E65D0}"/>
          </ac:picMkLst>
        </pc:picChg>
        <pc:picChg chg="add mod">
          <ac:chgData name="Ulrika Öberg (Sv Skidskytteförbundet)" userId="45c3ba6a-76dc-4e71-ba29-a4b735fb5533" providerId="ADAL" clId="{F7069867-5C60-4881-95D7-13F75A7FFABA}" dt="2024-05-27T11:43:27.370" v="23" actId="1076"/>
          <ac:picMkLst>
            <pc:docMk/>
            <pc:sldMk cId="3080098813" sldId="256"/>
            <ac:picMk id="8" creationId="{EA4A18F8-2AC7-70A9-6A8D-05F0B359AEAE}"/>
          </ac:picMkLst>
        </pc:picChg>
      </pc:sldChg>
      <pc:sldChg chg="del">
        <pc:chgData name="Ulrika Öberg (Sv Skidskytteförbundet)" userId="45c3ba6a-76dc-4e71-ba29-a4b735fb5533" providerId="ADAL" clId="{F7069867-5C60-4881-95D7-13F75A7FFABA}" dt="2024-05-27T11:43:36.365" v="24" actId="47"/>
        <pc:sldMkLst>
          <pc:docMk/>
          <pc:sldMk cId="1410091999" sldId="258"/>
        </pc:sldMkLst>
      </pc:sldChg>
      <pc:sldChg chg="addSp delSp modSp mod">
        <pc:chgData name="Ulrika Öberg (Sv Skidskytteförbundet)" userId="45c3ba6a-76dc-4e71-ba29-a4b735fb5533" providerId="ADAL" clId="{F7069867-5C60-4881-95D7-13F75A7FFABA}" dt="2024-05-27T12:03:06.560" v="692" actId="1076"/>
        <pc:sldMkLst>
          <pc:docMk/>
          <pc:sldMk cId="2938211570" sldId="260"/>
        </pc:sldMkLst>
        <pc:spChg chg="mod">
          <ac:chgData name="Ulrika Öberg (Sv Skidskytteförbundet)" userId="45c3ba6a-76dc-4e71-ba29-a4b735fb5533" providerId="ADAL" clId="{F7069867-5C60-4881-95D7-13F75A7FFABA}" dt="2024-05-27T12:03:06.560" v="692" actId="1076"/>
          <ac:spMkLst>
            <pc:docMk/>
            <pc:sldMk cId="2938211570" sldId="260"/>
            <ac:spMk id="11" creationId="{6E4B3CF3-CED9-44DD-B7D8-4F2BDD2E05D5}"/>
          </ac:spMkLst>
        </pc:spChg>
        <pc:picChg chg="del">
          <ac:chgData name="Ulrika Öberg (Sv Skidskytteförbundet)" userId="45c3ba6a-76dc-4e71-ba29-a4b735fb5533" providerId="ADAL" clId="{F7069867-5C60-4881-95D7-13F75A7FFABA}" dt="2024-05-27T11:43:47.497" v="27" actId="478"/>
          <ac:picMkLst>
            <pc:docMk/>
            <pc:sldMk cId="2938211570" sldId="260"/>
            <ac:picMk id="2" creationId="{48E7AFAF-511B-6821-1E87-856914AD91F9}"/>
          </ac:picMkLst>
        </pc:picChg>
        <pc:picChg chg="add mod">
          <ac:chgData name="Ulrika Öberg (Sv Skidskytteförbundet)" userId="45c3ba6a-76dc-4e71-ba29-a4b735fb5533" providerId="ADAL" clId="{F7069867-5C60-4881-95D7-13F75A7FFABA}" dt="2024-05-27T11:43:47.868" v="28"/>
          <ac:picMkLst>
            <pc:docMk/>
            <pc:sldMk cId="2938211570" sldId="260"/>
            <ac:picMk id="3" creationId="{17059F23-841D-228E-CEB6-88537529C6D7}"/>
          </ac:picMkLst>
        </pc:picChg>
      </pc:sldChg>
      <pc:sldChg chg="modSp mod">
        <pc:chgData name="Ulrika Öberg (Sv Skidskytteförbundet)" userId="45c3ba6a-76dc-4e71-ba29-a4b735fb5533" providerId="ADAL" clId="{F7069867-5C60-4881-95D7-13F75A7FFABA}" dt="2024-05-27T14:30:01.154" v="2844" actId="20577"/>
        <pc:sldMkLst>
          <pc:docMk/>
          <pc:sldMk cId="4160257017" sldId="268"/>
        </pc:sldMkLst>
        <pc:spChg chg="mod">
          <ac:chgData name="Ulrika Öberg (Sv Skidskytteförbundet)" userId="45c3ba6a-76dc-4e71-ba29-a4b735fb5533" providerId="ADAL" clId="{F7069867-5C60-4881-95D7-13F75A7FFABA}" dt="2024-05-27T14:30:01.154" v="2844" actId="20577"/>
          <ac:spMkLst>
            <pc:docMk/>
            <pc:sldMk cId="4160257017" sldId="268"/>
            <ac:spMk id="14" creationId="{A0AA9184-CE3C-DE28-F2AE-7203715F73E2}"/>
          </ac:spMkLst>
        </pc:spChg>
      </pc:sldChg>
      <pc:sldChg chg="addSp delSp modSp del mod">
        <pc:chgData name="Ulrika Öberg (Sv Skidskytteförbundet)" userId="45c3ba6a-76dc-4e71-ba29-a4b735fb5533" providerId="ADAL" clId="{F7069867-5C60-4881-95D7-13F75A7FFABA}" dt="2024-05-27T11:54:59.228" v="84" actId="47"/>
        <pc:sldMkLst>
          <pc:docMk/>
          <pc:sldMk cId="3607557611" sldId="277"/>
        </pc:sldMkLst>
        <pc:picChg chg="del">
          <ac:chgData name="Ulrika Öberg (Sv Skidskytteförbundet)" userId="45c3ba6a-76dc-4e71-ba29-a4b735fb5533" providerId="ADAL" clId="{F7069867-5C60-4881-95D7-13F75A7FFABA}" dt="2024-05-27T11:43:43.556" v="25" actId="478"/>
          <ac:picMkLst>
            <pc:docMk/>
            <pc:sldMk cId="3607557611" sldId="277"/>
            <ac:picMk id="3" creationId="{AAA69CAC-7503-E11D-C5FE-32DF1F031B72}"/>
          </ac:picMkLst>
        </pc:picChg>
        <pc:picChg chg="add mod">
          <ac:chgData name="Ulrika Öberg (Sv Skidskytteförbundet)" userId="45c3ba6a-76dc-4e71-ba29-a4b735fb5533" providerId="ADAL" clId="{F7069867-5C60-4881-95D7-13F75A7FFABA}" dt="2024-05-27T11:43:43.986" v="26"/>
          <ac:picMkLst>
            <pc:docMk/>
            <pc:sldMk cId="3607557611" sldId="277"/>
            <ac:picMk id="7" creationId="{9AC097C8-8319-6EF8-E1A6-E594965F441C}"/>
          </ac:picMkLst>
        </pc:picChg>
      </pc:sldChg>
      <pc:sldChg chg="addSp delSp modSp del mod">
        <pc:chgData name="Ulrika Öberg (Sv Skidskytteförbundet)" userId="45c3ba6a-76dc-4e71-ba29-a4b735fb5533" providerId="ADAL" clId="{F7069867-5C60-4881-95D7-13F75A7FFABA}" dt="2024-05-27T12:22:25.551" v="1998" actId="47"/>
        <pc:sldMkLst>
          <pc:docMk/>
          <pc:sldMk cId="1404762780" sldId="280"/>
        </pc:sldMkLst>
        <pc:picChg chg="del">
          <ac:chgData name="Ulrika Öberg (Sv Skidskytteförbundet)" userId="45c3ba6a-76dc-4e71-ba29-a4b735fb5533" providerId="ADAL" clId="{F7069867-5C60-4881-95D7-13F75A7FFABA}" dt="2024-05-27T11:43:50.888" v="29" actId="478"/>
          <ac:picMkLst>
            <pc:docMk/>
            <pc:sldMk cId="1404762780" sldId="280"/>
            <ac:picMk id="2" creationId="{DC7B01AC-9FE5-65FF-F2D4-8026400DF845}"/>
          </ac:picMkLst>
        </pc:picChg>
        <pc:picChg chg="add mod">
          <ac:chgData name="Ulrika Öberg (Sv Skidskytteförbundet)" userId="45c3ba6a-76dc-4e71-ba29-a4b735fb5533" providerId="ADAL" clId="{F7069867-5C60-4881-95D7-13F75A7FFABA}" dt="2024-05-27T11:43:51.253" v="30"/>
          <ac:picMkLst>
            <pc:docMk/>
            <pc:sldMk cId="1404762780" sldId="280"/>
            <ac:picMk id="5" creationId="{8E808317-E2D7-F1C8-F376-042335363DE8}"/>
          </ac:picMkLst>
        </pc:picChg>
      </pc:sldChg>
      <pc:sldChg chg="modSp add del mod">
        <pc:chgData name="Ulrika Öberg (Sv Skidskytteförbundet)" userId="45c3ba6a-76dc-4e71-ba29-a4b735fb5533" providerId="ADAL" clId="{F7069867-5C60-4881-95D7-13F75A7FFABA}" dt="2024-05-27T12:03:43.027" v="702" actId="47"/>
        <pc:sldMkLst>
          <pc:docMk/>
          <pc:sldMk cId="759880106" sldId="281"/>
        </pc:sldMkLst>
        <pc:spChg chg="mod">
          <ac:chgData name="Ulrika Öberg (Sv Skidskytteförbundet)" userId="45c3ba6a-76dc-4e71-ba29-a4b735fb5533" providerId="ADAL" clId="{F7069867-5C60-4881-95D7-13F75A7FFABA}" dt="2024-05-27T11:59:21.799" v="459" actId="20577"/>
          <ac:spMkLst>
            <pc:docMk/>
            <pc:sldMk cId="759880106" sldId="281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2:02:21.140" v="679" actId="1076"/>
          <ac:spMkLst>
            <pc:docMk/>
            <pc:sldMk cId="759880106" sldId="281"/>
            <ac:spMk id="11" creationId="{6E4B3CF3-CED9-44DD-B7D8-4F2BDD2E05D5}"/>
          </ac:spMkLst>
        </pc:spChg>
      </pc:sldChg>
      <pc:sldChg chg="addSp delSp modSp add del mod">
        <pc:chgData name="Ulrika Öberg (Sv Skidskytteförbundet)" userId="45c3ba6a-76dc-4e71-ba29-a4b735fb5533" providerId="ADAL" clId="{F7069867-5C60-4881-95D7-13F75A7FFABA}" dt="2024-05-27T11:59:10.778" v="445" actId="47"/>
        <pc:sldMkLst>
          <pc:docMk/>
          <pc:sldMk cId="3063593640" sldId="281"/>
        </pc:sldMkLst>
        <pc:spChg chg="add del mod">
          <ac:chgData name="Ulrika Öberg (Sv Skidskytteförbundet)" userId="45c3ba6a-76dc-4e71-ba29-a4b735fb5533" providerId="ADAL" clId="{F7069867-5C60-4881-95D7-13F75A7FFABA}" dt="2024-05-27T11:58:58.434" v="444" actId="478"/>
          <ac:spMkLst>
            <pc:docMk/>
            <pc:sldMk cId="3063593640" sldId="281"/>
            <ac:spMk id="5" creationId="{AA62DC54-4CD6-38EB-DA9B-BE5385CFC11E}"/>
          </ac:spMkLst>
        </pc:spChg>
        <pc:spChg chg="del">
          <ac:chgData name="Ulrika Öberg (Sv Skidskytteförbundet)" userId="45c3ba6a-76dc-4e71-ba29-a4b735fb5533" providerId="ADAL" clId="{F7069867-5C60-4881-95D7-13F75A7FFABA}" dt="2024-05-27T11:58:56.019" v="443" actId="478"/>
          <ac:spMkLst>
            <pc:docMk/>
            <pc:sldMk cId="3063593640" sldId="281"/>
            <ac:spMk id="8" creationId="{4CA4FB8F-F614-4833-B71B-3DB2A87C2949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5:30:35.790" v="2901" actId="20577"/>
        <pc:sldMkLst>
          <pc:docMk/>
          <pc:sldMk cId="1933223329" sldId="282"/>
        </pc:sldMkLst>
        <pc:spChg chg="mod">
          <ac:chgData name="Ulrika Öberg (Sv Skidskytteförbundet)" userId="45c3ba6a-76dc-4e71-ba29-a4b735fb5533" providerId="ADAL" clId="{F7069867-5C60-4881-95D7-13F75A7FFABA}" dt="2024-05-27T12:03:23.455" v="700" actId="20577"/>
          <ac:spMkLst>
            <pc:docMk/>
            <pc:sldMk cId="1933223329" sldId="282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5:30:35.790" v="2901" actId="20577"/>
          <ac:spMkLst>
            <pc:docMk/>
            <pc:sldMk cId="1933223329" sldId="282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2:08:37.869" v="1111" actId="20577"/>
        <pc:sldMkLst>
          <pc:docMk/>
          <pc:sldMk cId="4087117462" sldId="283"/>
        </pc:sldMkLst>
        <pc:spChg chg="mod">
          <ac:chgData name="Ulrika Öberg (Sv Skidskytteförbundet)" userId="45c3ba6a-76dc-4e71-ba29-a4b735fb5533" providerId="ADAL" clId="{F7069867-5C60-4881-95D7-13F75A7FFABA}" dt="2024-05-27T12:04:17.052" v="727" actId="14100"/>
          <ac:spMkLst>
            <pc:docMk/>
            <pc:sldMk cId="4087117462" sldId="283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2:08:37.869" v="1111" actId="20577"/>
          <ac:spMkLst>
            <pc:docMk/>
            <pc:sldMk cId="4087117462" sldId="283"/>
            <ac:spMk id="11" creationId="{6E4B3CF3-CED9-44DD-B7D8-4F2BDD2E05D5}"/>
          </ac:spMkLst>
        </pc:spChg>
      </pc:sldChg>
      <pc:sldChg chg="modSp add del mod">
        <pc:chgData name="Ulrika Öberg (Sv Skidskytteförbundet)" userId="45c3ba6a-76dc-4e71-ba29-a4b735fb5533" providerId="ADAL" clId="{F7069867-5C60-4881-95D7-13F75A7FFABA}" dt="2024-05-27T12:08:44.617" v="1112" actId="47"/>
        <pc:sldMkLst>
          <pc:docMk/>
          <pc:sldMk cId="512766656" sldId="284"/>
        </pc:sldMkLst>
        <pc:spChg chg="mod">
          <ac:chgData name="Ulrika Öberg (Sv Skidskytteförbundet)" userId="45c3ba6a-76dc-4e71-ba29-a4b735fb5533" providerId="ADAL" clId="{F7069867-5C60-4881-95D7-13F75A7FFABA}" dt="2024-05-27T12:08:04.362" v="1095" actId="20577"/>
          <ac:spMkLst>
            <pc:docMk/>
            <pc:sldMk cId="512766656" sldId="284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2:08:16.113" v="1107" actId="20577"/>
          <ac:spMkLst>
            <pc:docMk/>
            <pc:sldMk cId="512766656" sldId="284"/>
            <ac:spMk id="11" creationId="{6E4B3CF3-CED9-44DD-B7D8-4F2BDD2E05D5}"/>
          </ac:spMkLst>
        </pc:spChg>
      </pc:sldChg>
      <pc:sldChg chg="modSp add del mod ord">
        <pc:chgData name="Ulrika Öberg (Sv Skidskytteförbundet)" userId="45c3ba6a-76dc-4e71-ba29-a4b735fb5533" providerId="ADAL" clId="{F7069867-5C60-4881-95D7-13F75A7FFABA}" dt="2024-05-27T14:37:17.398" v="2851" actId="47"/>
        <pc:sldMkLst>
          <pc:docMk/>
          <pc:sldMk cId="817098024" sldId="284"/>
        </pc:sldMkLst>
        <pc:spChg chg="mod">
          <ac:chgData name="Ulrika Öberg (Sv Skidskytteförbundet)" userId="45c3ba6a-76dc-4e71-ba29-a4b735fb5533" providerId="ADAL" clId="{F7069867-5C60-4881-95D7-13F75A7FFABA}" dt="2024-05-27T12:20:49.441" v="1876" actId="20577"/>
          <ac:spMkLst>
            <pc:docMk/>
            <pc:sldMk cId="817098024" sldId="284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2:21:32.401" v="1995" actId="20577"/>
          <ac:spMkLst>
            <pc:docMk/>
            <pc:sldMk cId="817098024" sldId="284"/>
            <ac:spMk id="11" creationId="{6E4B3CF3-CED9-44DD-B7D8-4F2BDD2E05D5}"/>
          </ac:spMkLst>
        </pc:spChg>
      </pc:sldChg>
      <pc:sldChg chg="modSp add mod ord">
        <pc:chgData name="Ulrika Öberg (Sv Skidskytteförbundet)" userId="45c3ba6a-76dc-4e71-ba29-a4b735fb5533" providerId="ADAL" clId="{F7069867-5C60-4881-95D7-13F75A7FFABA}" dt="2024-05-27T14:39:36.308" v="2864"/>
        <pc:sldMkLst>
          <pc:docMk/>
          <pc:sldMk cId="1676321588" sldId="285"/>
        </pc:sldMkLst>
        <pc:spChg chg="mod">
          <ac:chgData name="Ulrika Öberg (Sv Skidskytteförbundet)" userId="45c3ba6a-76dc-4e71-ba29-a4b735fb5533" providerId="ADAL" clId="{F7069867-5C60-4881-95D7-13F75A7FFABA}" dt="2024-05-27T12:16:48.049" v="1662" actId="20577"/>
          <ac:spMkLst>
            <pc:docMk/>
            <pc:sldMk cId="1676321588" sldId="285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4:14:31.976" v="2012" actId="20577"/>
          <ac:spMkLst>
            <pc:docMk/>
            <pc:sldMk cId="1676321588" sldId="285"/>
            <ac:spMk id="11" creationId="{6E4B3CF3-CED9-44DD-B7D8-4F2BDD2E05D5}"/>
          </ac:spMkLst>
        </pc:spChg>
      </pc:sldChg>
      <pc:sldChg chg="add ord">
        <pc:chgData name="Ulrika Öberg (Sv Skidskytteförbundet)" userId="45c3ba6a-76dc-4e71-ba29-a4b735fb5533" providerId="ADAL" clId="{F7069867-5C60-4881-95D7-13F75A7FFABA}" dt="2024-05-27T14:39:57.517" v="2866"/>
        <pc:sldMkLst>
          <pc:docMk/>
          <pc:sldMk cId="2657609264" sldId="286"/>
        </pc:sldMkLst>
      </pc:sldChg>
      <pc:sldChg chg="add">
        <pc:chgData name="Ulrika Öberg (Sv Skidskytteförbundet)" userId="45c3ba6a-76dc-4e71-ba29-a4b735fb5533" providerId="ADAL" clId="{F7069867-5C60-4881-95D7-13F75A7FFABA}" dt="2024-05-27T12:20:43.340" v="1866" actId="2890"/>
        <pc:sldMkLst>
          <pc:docMk/>
          <pc:sldMk cId="640329274" sldId="287"/>
        </pc:sldMkLst>
      </pc:sldChg>
      <pc:sldChg chg="modSp add mod">
        <pc:chgData name="Ulrika Öberg (Sv Skidskytteförbundet)" userId="45c3ba6a-76dc-4e71-ba29-a4b735fb5533" providerId="ADAL" clId="{F7069867-5C60-4881-95D7-13F75A7FFABA}" dt="2024-05-27T14:37:52.647" v="2859" actId="6549"/>
        <pc:sldMkLst>
          <pc:docMk/>
          <pc:sldMk cId="2960143739" sldId="288"/>
        </pc:sldMkLst>
        <pc:spChg chg="mod">
          <ac:chgData name="Ulrika Öberg (Sv Skidskytteförbundet)" userId="45c3ba6a-76dc-4e71-ba29-a4b735fb5533" providerId="ADAL" clId="{F7069867-5C60-4881-95D7-13F75A7FFABA}" dt="2024-05-27T14:18:45.132" v="2199" actId="5793"/>
          <ac:spMkLst>
            <pc:docMk/>
            <pc:sldMk cId="2960143739" sldId="288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4:37:52.647" v="2859" actId="6549"/>
          <ac:spMkLst>
            <pc:docMk/>
            <pc:sldMk cId="2960143739" sldId="288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4:21:53.836" v="2369" actId="20577"/>
        <pc:sldMkLst>
          <pc:docMk/>
          <pc:sldMk cId="1913309818" sldId="289"/>
        </pc:sldMkLst>
        <pc:spChg chg="mod">
          <ac:chgData name="Ulrika Öberg (Sv Skidskytteförbundet)" userId="45c3ba6a-76dc-4e71-ba29-a4b735fb5533" providerId="ADAL" clId="{F7069867-5C60-4881-95D7-13F75A7FFABA}" dt="2024-05-27T14:20:49.777" v="2209" actId="20577"/>
          <ac:spMkLst>
            <pc:docMk/>
            <pc:sldMk cId="1913309818" sldId="289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4:21:53.836" v="2369" actId="20577"/>
          <ac:spMkLst>
            <pc:docMk/>
            <pc:sldMk cId="1913309818" sldId="289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5:12:26.044" v="2890" actId="20577"/>
        <pc:sldMkLst>
          <pc:docMk/>
          <pc:sldMk cId="115388002" sldId="290"/>
        </pc:sldMkLst>
        <pc:spChg chg="mod">
          <ac:chgData name="Ulrika Öberg (Sv Skidskytteförbundet)" userId="45c3ba6a-76dc-4e71-ba29-a4b735fb5533" providerId="ADAL" clId="{F7069867-5C60-4881-95D7-13F75A7FFABA}" dt="2024-05-27T14:22:15.839" v="2374" actId="20577"/>
          <ac:spMkLst>
            <pc:docMk/>
            <pc:sldMk cId="115388002" sldId="290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5:12:26.044" v="2890" actId="20577"/>
          <ac:spMkLst>
            <pc:docMk/>
            <pc:sldMk cId="115388002" sldId="290"/>
            <ac:spMk id="11" creationId="{6E4B3CF3-CED9-44DD-B7D8-4F2BDD2E05D5}"/>
          </ac:spMkLst>
        </pc:spChg>
      </pc:sldChg>
      <pc:sldChg chg="modSp add mod ord">
        <pc:chgData name="Ulrika Öberg (Sv Skidskytteförbundet)" userId="45c3ba6a-76dc-4e71-ba29-a4b735fb5533" providerId="ADAL" clId="{F7069867-5C60-4881-95D7-13F75A7FFABA}" dt="2024-05-27T15:12:56.277" v="2892"/>
        <pc:sldMkLst>
          <pc:docMk/>
          <pc:sldMk cId="2690412384" sldId="291"/>
        </pc:sldMkLst>
        <pc:spChg chg="mod">
          <ac:chgData name="Ulrika Öberg (Sv Skidskytteförbundet)" userId="45c3ba6a-76dc-4e71-ba29-a4b735fb5533" providerId="ADAL" clId="{F7069867-5C60-4881-95D7-13F75A7FFABA}" dt="2024-05-27T14:22:51.979" v="2441" actId="20577"/>
          <ac:spMkLst>
            <pc:docMk/>
            <pc:sldMk cId="2690412384" sldId="291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4:23:05.053" v="2469" actId="20577"/>
          <ac:spMkLst>
            <pc:docMk/>
            <pc:sldMk cId="2690412384" sldId="291"/>
            <ac:spMk id="11" creationId="{6E4B3CF3-CED9-44DD-B7D8-4F2BDD2E05D5}"/>
          </ac:spMkLst>
        </pc:spChg>
      </pc:sldChg>
      <pc:sldChg chg="modSp add del mod ord">
        <pc:chgData name="Ulrika Öberg (Sv Skidskytteförbundet)" userId="45c3ba6a-76dc-4e71-ba29-a4b735fb5533" providerId="ADAL" clId="{F7069867-5C60-4881-95D7-13F75A7FFABA}" dt="2024-05-27T14:39:06.418" v="2862" actId="47"/>
        <pc:sldMkLst>
          <pc:docMk/>
          <pc:sldMk cId="3787969255" sldId="292"/>
        </pc:sldMkLst>
        <pc:spChg chg="mod">
          <ac:chgData name="Ulrika Öberg (Sv Skidskytteförbundet)" userId="45c3ba6a-76dc-4e71-ba29-a4b735fb5533" providerId="ADAL" clId="{F7069867-5C60-4881-95D7-13F75A7FFABA}" dt="2024-05-27T14:24:01.856" v="2491" actId="5793"/>
          <ac:spMkLst>
            <pc:docMk/>
            <pc:sldMk cId="3787969255" sldId="292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4:34:34.355" v="2848" actId="6549"/>
          <ac:spMkLst>
            <pc:docMk/>
            <pc:sldMk cId="3787969255" sldId="292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5:13:50.629" v="2893" actId="21"/>
        <pc:sldMkLst>
          <pc:docMk/>
          <pc:sldMk cId="259638760" sldId="293"/>
        </pc:sldMkLst>
        <pc:spChg chg="mod">
          <ac:chgData name="Ulrika Öberg (Sv Skidskytteförbundet)" userId="45c3ba6a-76dc-4e71-ba29-a4b735fb5533" providerId="ADAL" clId="{F7069867-5C60-4881-95D7-13F75A7FFABA}" dt="2024-05-27T14:25:41.665" v="2574" actId="20577"/>
          <ac:spMkLst>
            <pc:docMk/>
            <pc:sldMk cId="259638760" sldId="293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5:13:50.629" v="2893" actId="21"/>
          <ac:spMkLst>
            <pc:docMk/>
            <pc:sldMk cId="259638760" sldId="293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5:14:02.212" v="2898" actId="6549"/>
        <pc:sldMkLst>
          <pc:docMk/>
          <pc:sldMk cId="1809311443" sldId="294"/>
        </pc:sldMkLst>
        <pc:spChg chg="mod">
          <ac:chgData name="Ulrika Öberg (Sv Skidskytteförbundet)" userId="45c3ba6a-76dc-4e71-ba29-a4b735fb5533" providerId="ADAL" clId="{F7069867-5C60-4881-95D7-13F75A7FFABA}" dt="2024-05-27T14:26:51.301" v="2637" actId="20577"/>
          <ac:spMkLst>
            <pc:docMk/>
            <pc:sldMk cId="1809311443" sldId="294"/>
            <ac:spMk id="8" creationId="{4CA4FB8F-F614-4833-B71B-3DB2A87C2949}"/>
          </ac:spMkLst>
        </pc:spChg>
        <pc:spChg chg="mod">
          <ac:chgData name="Ulrika Öberg (Sv Skidskytteförbundet)" userId="45c3ba6a-76dc-4e71-ba29-a4b735fb5533" providerId="ADAL" clId="{F7069867-5C60-4881-95D7-13F75A7FFABA}" dt="2024-05-27T15:14:02.212" v="2898" actId="6549"/>
          <ac:spMkLst>
            <pc:docMk/>
            <pc:sldMk cId="1809311443" sldId="294"/>
            <ac:spMk id="11" creationId="{6E4B3CF3-CED9-44DD-B7D8-4F2BDD2E05D5}"/>
          </ac:spMkLst>
        </pc:spChg>
      </pc:sldChg>
      <pc:sldChg chg="addSp delSp modSp add mod">
        <pc:chgData name="Ulrika Öberg (Sv Skidskytteförbundet)" userId="45c3ba6a-76dc-4e71-ba29-a4b735fb5533" providerId="ADAL" clId="{F7069867-5C60-4881-95D7-13F75A7FFABA}" dt="2024-05-27T14:28:26.862" v="2760" actId="478"/>
        <pc:sldMkLst>
          <pc:docMk/>
          <pc:sldMk cId="445450812" sldId="295"/>
        </pc:sldMkLst>
        <pc:spChg chg="add del mod">
          <ac:chgData name="Ulrika Öberg (Sv Skidskytteförbundet)" userId="45c3ba6a-76dc-4e71-ba29-a4b735fb5533" providerId="ADAL" clId="{F7069867-5C60-4881-95D7-13F75A7FFABA}" dt="2024-05-27T14:28:26.862" v="2760" actId="478"/>
          <ac:spMkLst>
            <pc:docMk/>
            <pc:sldMk cId="445450812" sldId="295"/>
            <ac:spMk id="5" creationId="{2139ACD2-F4E7-0E1E-0732-C39826931D37}"/>
          </ac:spMkLst>
        </pc:spChg>
        <pc:spChg chg="mod">
          <ac:chgData name="Ulrika Öberg (Sv Skidskytteförbundet)" userId="45c3ba6a-76dc-4e71-ba29-a4b735fb5533" providerId="ADAL" clId="{F7069867-5C60-4881-95D7-13F75A7FFABA}" dt="2024-05-27T14:28:11.446" v="2757" actId="20577"/>
          <ac:spMkLst>
            <pc:docMk/>
            <pc:sldMk cId="445450812" sldId="295"/>
            <ac:spMk id="8" creationId="{4CA4FB8F-F614-4833-B71B-3DB2A87C2949}"/>
          </ac:spMkLst>
        </pc:spChg>
        <pc:spChg chg="del mod">
          <ac:chgData name="Ulrika Öberg (Sv Skidskytteförbundet)" userId="45c3ba6a-76dc-4e71-ba29-a4b735fb5533" providerId="ADAL" clId="{F7069867-5C60-4881-95D7-13F75A7FFABA}" dt="2024-05-27T14:28:23.720" v="2759" actId="478"/>
          <ac:spMkLst>
            <pc:docMk/>
            <pc:sldMk cId="445450812" sldId="295"/>
            <ac:spMk id="11" creationId="{6E4B3CF3-CED9-44DD-B7D8-4F2BDD2E05D5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4:28:43.204" v="2768" actId="20577"/>
        <pc:sldMkLst>
          <pc:docMk/>
          <pc:sldMk cId="1060395191" sldId="296"/>
        </pc:sldMkLst>
        <pc:spChg chg="mod">
          <ac:chgData name="Ulrika Öberg (Sv Skidskytteförbundet)" userId="45c3ba6a-76dc-4e71-ba29-a4b735fb5533" providerId="ADAL" clId="{F7069867-5C60-4881-95D7-13F75A7FFABA}" dt="2024-05-27T14:28:43.204" v="2768" actId="20577"/>
          <ac:spMkLst>
            <pc:docMk/>
            <pc:sldMk cId="1060395191" sldId="296"/>
            <ac:spMk id="8" creationId="{4CA4FB8F-F614-4833-B71B-3DB2A87C2949}"/>
          </ac:spMkLst>
        </pc:spChg>
      </pc:sldChg>
      <pc:sldChg chg="modSp add mod ord">
        <pc:chgData name="Ulrika Öberg (Sv Skidskytteförbundet)" userId="45c3ba6a-76dc-4e71-ba29-a4b735fb5533" providerId="ADAL" clId="{F7069867-5C60-4881-95D7-13F75A7FFABA}" dt="2024-05-27T15:14:28.751" v="2900"/>
        <pc:sldMkLst>
          <pc:docMk/>
          <pc:sldMk cId="3683059558" sldId="297"/>
        </pc:sldMkLst>
        <pc:spChg chg="mod">
          <ac:chgData name="Ulrika Öberg (Sv Skidskytteförbundet)" userId="45c3ba6a-76dc-4e71-ba29-a4b735fb5533" providerId="ADAL" clId="{F7069867-5C60-4881-95D7-13F75A7FFABA}" dt="2024-05-27T14:29:01.534" v="2793" actId="20577"/>
          <ac:spMkLst>
            <pc:docMk/>
            <pc:sldMk cId="3683059558" sldId="297"/>
            <ac:spMk id="8" creationId="{4CA4FB8F-F614-4833-B71B-3DB2A87C2949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4:29:16.821" v="2808" actId="20577"/>
        <pc:sldMkLst>
          <pc:docMk/>
          <pc:sldMk cId="1374311179" sldId="298"/>
        </pc:sldMkLst>
        <pc:spChg chg="mod">
          <ac:chgData name="Ulrika Öberg (Sv Skidskytteförbundet)" userId="45c3ba6a-76dc-4e71-ba29-a4b735fb5533" providerId="ADAL" clId="{F7069867-5C60-4881-95D7-13F75A7FFABA}" dt="2024-05-27T14:29:16.821" v="2808" actId="20577"/>
          <ac:spMkLst>
            <pc:docMk/>
            <pc:sldMk cId="1374311179" sldId="298"/>
            <ac:spMk id="8" creationId="{4CA4FB8F-F614-4833-B71B-3DB2A87C2949}"/>
          </ac:spMkLst>
        </pc:spChg>
      </pc:sldChg>
      <pc:sldChg chg="modSp add mod">
        <pc:chgData name="Ulrika Öberg (Sv Skidskytteförbundet)" userId="45c3ba6a-76dc-4e71-ba29-a4b735fb5533" providerId="ADAL" clId="{F7069867-5C60-4881-95D7-13F75A7FFABA}" dt="2024-05-27T14:29:41.661" v="2832" actId="20577"/>
        <pc:sldMkLst>
          <pc:docMk/>
          <pc:sldMk cId="3025549210" sldId="299"/>
        </pc:sldMkLst>
        <pc:spChg chg="mod">
          <ac:chgData name="Ulrika Öberg (Sv Skidskytteförbundet)" userId="45c3ba6a-76dc-4e71-ba29-a4b735fb5533" providerId="ADAL" clId="{F7069867-5C60-4881-95D7-13F75A7FFABA}" dt="2024-05-27T14:29:41.661" v="2832" actId="20577"/>
          <ac:spMkLst>
            <pc:docMk/>
            <pc:sldMk cId="3025549210" sldId="299"/>
            <ac:spMk id="8" creationId="{4CA4FB8F-F614-4833-B71B-3DB2A87C2949}"/>
          </ac:spMkLst>
        </pc:spChg>
      </pc:sldChg>
      <pc:sldChg chg="add">
        <pc:chgData name="Ulrika Öberg (Sv Skidskytteförbundet)" userId="45c3ba6a-76dc-4e71-ba29-a4b735fb5533" providerId="ADAL" clId="{F7069867-5C60-4881-95D7-13F75A7FFABA}" dt="2024-05-27T14:34:25.104" v="2845" actId="2890"/>
        <pc:sldMkLst>
          <pc:docMk/>
          <pc:sldMk cId="3446287729" sldId="3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62B9650-FD93-463F-BCCF-6E8DF7AE16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16F3E1-58A1-4D5F-8D5A-B011F8AD4B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2A9BC-7A61-4B27-93F8-918B43A91E06}" type="datetimeFigureOut">
              <a:rPr lang="sv-SE" smtClean="0"/>
              <a:t>2024-05-27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205C5E5-B486-44D1-86D4-4206036131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32075D-B1C7-43DF-B0E5-2E0E8D9854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E3CC-7AF0-4A77-98AD-30276B6E58A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4818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CE669-BBE6-4245-AE5D-3B9D69D7AC8F}" type="datetimeFigureOut">
              <a:rPr lang="sv-SE" smtClean="0"/>
              <a:t>2024-05-27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25E77-842D-4C61-BDA8-6640DD59210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905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72004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9965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2435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7174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4426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1888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635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228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2638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21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9014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7477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285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0474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6131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7057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417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53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2275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590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835120-6A36-4E05-AFC3-C5424CA987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55802" y="4180112"/>
            <a:ext cx="3575097" cy="990029"/>
          </a:xfrm>
        </p:spPr>
        <p:txBody>
          <a:bodyPr tIns="0" anchor="t">
            <a:normAutofit/>
          </a:bodyPr>
          <a:lstStyle>
            <a:lvl1pPr marL="447675" indent="-447675" algn="l">
              <a:lnSpc>
                <a:spcPct val="110000"/>
              </a:lnSpc>
              <a:defRPr sz="1400" b="0" spc="350" baseline="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sv-SE" dirty="0"/>
              <a:t>Klicka och skriv in 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6CA2896-E419-4D20-801D-82E1DAAD75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54471" y="4180113"/>
            <a:ext cx="2378815" cy="990028"/>
          </a:xfrm>
        </p:spPr>
        <p:txBody>
          <a:bodyPr/>
          <a:lstStyle>
            <a:lvl1pPr marL="625475" indent="-625475" algn="l">
              <a:buNone/>
              <a:defRPr sz="1400" cap="all" spc="35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Ange datum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44FF05-7AB8-4F35-804B-513961B5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728E-90AC-4490-95ED-154D70109CEB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8983F2-14E3-425B-8E95-E571DDEA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B93F313A-53D1-4C80-BB0F-314239D68025}"/>
              </a:ext>
            </a:extLst>
          </p:cNvPr>
          <p:cNvSpPr txBox="1">
            <a:spLocks/>
          </p:cNvSpPr>
          <p:nvPr userDrawn="1"/>
        </p:nvSpPr>
        <p:spPr>
          <a:xfrm>
            <a:off x="2484292" y="2326755"/>
            <a:ext cx="8564132" cy="2300247"/>
          </a:xfrm>
          <a:prstGeom prst="rect">
            <a:avLst/>
          </a:prstGeom>
        </p:spPr>
        <p:txBody>
          <a:bodyPr vert="horz" lIns="0" tIns="144000" rIns="0" bIns="0" rtlCol="0" anchor="t">
            <a:noAutofit/>
          </a:bodyPr>
          <a:lstStyle>
            <a:lvl1pPr marL="982663" indent="-982663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400" b="1" kern="1200" cap="all" spc="800" baseline="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714375" indent="-714375" algn="l">
              <a:lnSpc>
                <a:spcPct val="75000"/>
              </a:lnSpc>
            </a:pPr>
            <a:r>
              <a:rPr lang="sv-SE" sz="7500" spc="1200" baseline="0" dirty="0">
                <a:solidFill>
                  <a:schemeClr val="accent3"/>
                </a:solidFill>
                <a:latin typeface="+mj-lt"/>
              </a:rPr>
              <a:t>Svenskt</a:t>
            </a:r>
            <a:r>
              <a:rPr lang="sv-SE" sz="7500" spc="1200" baseline="0" dirty="0">
                <a:solidFill>
                  <a:schemeClr val="bg2"/>
                </a:solidFill>
                <a:latin typeface="+mj-lt"/>
              </a:rPr>
              <a:t> </a:t>
            </a:r>
            <a:r>
              <a:rPr lang="sv-SE" sz="7500" spc="1200" baseline="0" dirty="0">
                <a:solidFill>
                  <a:schemeClr val="tx2"/>
                </a:solidFill>
                <a:latin typeface="+mj-lt"/>
              </a:rPr>
              <a:t>skidskytte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E5FEE301-2C69-48F1-8023-70A11F5F47BA}"/>
              </a:ext>
            </a:extLst>
          </p:cNvPr>
          <p:cNvGrpSpPr/>
          <p:nvPr userDrawn="1"/>
        </p:nvGrpSpPr>
        <p:grpSpPr>
          <a:xfrm>
            <a:off x="7093076" y="631866"/>
            <a:ext cx="4258187" cy="660670"/>
            <a:chOff x="10940248" y="275008"/>
            <a:chExt cx="852308" cy="132238"/>
          </a:xfrm>
        </p:grpSpPr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FBDE2DC4-9D5F-422C-8E9D-D4FE6B0350A2}"/>
                </a:ext>
              </a:extLst>
            </p:cNvPr>
            <p:cNvSpPr/>
            <p:nvPr userDrawn="1"/>
          </p:nvSpPr>
          <p:spPr>
            <a:xfrm>
              <a:off x="11660318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1" name="Ellips 10">
              <a:extLst>
                <a:ext uri="{FF2B5EF4-FFF2-40B4-BE49-F238E27FC236}">
                  <a16:creationId xmlns:a16="http://schemas.microsoft.com/office/drawing/2014/main" id="{2B09643F-3908-4E0E-84BC-BD8FC20CA643}"/>
                </a:ext>
              </a:extLst>
            </p:cNvPr>
            <p:cNvSpPr/>
            <p:nvPr userDrawn="1"/>
          </p:nvSpPr>
          <p:spPr>
            <a:xfrm>
              <a:off x="11480300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2" name="Ellips 11">
              <a:extLst>
                <a:ext uri="{FF2B5EF4-FFF2-40B4-BE49-F238E27FC236}">
                  <a16:creationId xmlns:a16="http://schemas.microsoft.com/office/drawing/2014/main" id="{B15D55B7-729A-4A68-AE33-E6A1C23F2C8C}"/>
                </a:ext>
              </a:extLst>
            </p:cNvPr>
            <p:cNvSpPr/>
            <p:nvPr userDrawn="1"/>
          </p:nvSpPr>
          <p:spPr>
            <a:xfrm>
              <a:off x="11300283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E3D9497D-90F4-4170-97A1-8A2BFD00249A}"/>
                </a:ext>
              </a:extLst>
            </p:cNvPr>
            <p:cNvSpPr/>
            <p:nvPr userDrawn="1"/>
          </p:nvSpPr>
          <p:spPr>
            <a:xfrm>
              <a:off x="11120265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2D1E0035-A04C-4430-9A1B-44254BF5F1F3}"/>
                </a:ext>
              </a:extLst>
            </p:cNvPr>
            <p:cNvSpPr/>
            <p:nvPr userDrawn="1"/>
          </p:nvSpPr>
          <p:spPr>
            <a:xfrm>
              <a:off x="10940248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pic>
        <p:nvPicPr>
          <p:cNvPr id="16" name="Bild 15">
            <a:extLst>
              <a:ext uri="{FF2B5EF4-FFF2-40B4-BE49-F238E27FC236}">
                <a16:creationId xmlns:a16="http://schemas.microsoft.com/office/drawing/2014/main" id="{015B97C1-C072-4335-F623-CEEDB2BBC3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1211" y="4917795"/>
            <a:ext cx="1940205" cy="194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2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EA49926D-D6D1-4C59-A0F9-C9DD42E65A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88" y="0"/>
            <a:ext cx="6183312" cy="6858000"/>
          </a:xfrm>
          <a:custGeom>
            <a:avLst/>
            <a:gdLst>
              <a:gd name="connsiteX0" fmla="*/ 5717749 w 6183312"/>
              <a:gd name="connsiteY0" fmla="*/ 275008 h 6858000"/>
              <a:gd name="connsiteX1" fmla="*/ 5651630 w 6183312"/>
              <a:gd name="connsiteY1" fmla="*/ 341127 h 6858000"/>
              <a:gd name="connsiteX2" fmla="*/ 5717749 w 6183312"/>
              <a:gd name="connsiteY2" fmla="*/ 407246 h 6858000"/>
              <a:gd name="connsiteX3" fmla="*/ 5783868 w 6183312"/>
              <a:gd name="connsiteY3" fmla="*/ 341127 h 6858000"/>
              <a:gd name="connsiteX4" fmla="*/ 5717749 w 6183312"/>
              <a:gd name="connsiteY4" fmla="*/ 275008 h 6858000"/>
              <a:gd name="connsiteX5" fmla="*/ 5532914 w 6183312"/>
              <a:gd name="connsiteY5" fmla="*/ 275008 h 6858000"/>
              <a:gd name="connsiteX6" fmla="*/ 5466795 w 6183312"/>
              <a:gd name="connsiteY6" fmla="*/ 341127 h 6858000"/>
              <a:gd name="connsiteX7" fmla="*/ 5532914 w 6183312"/>
              <a:gd name="connsiteY7" fmla="*/ 407246 h 6858000"/>
              <a:gd name="connsiteX8" fmla="*/ 5599033 w 6183312"/>
              <a:gd name="connsiteY8" fmla="*/ 341127 h 6858000"/>
              <a:gd name="connsiteX9" fmla="*/ 5532914 w 6183312"/>
              <a:gd name="connsiteY9" fmla="*/ 275008 h 6858000"/>
              <a:gd name="connsiteX10" fmla="*/ 5348081 w 6183312"/>
              <a:gd name="connsiteY10" fmla="*/ 275008 h 6858000"/>
              <a:gd name="connsiteX11" fmla="*/ 5281962 w 6183312"/>
              <a:gd name="connsiteY11" fmla="*/ 341127 h 6858000"/>
              <a:gd name="connsiteX12" fmla="*/ 5348081 w 6183312"/>
              <a:gd name="connsiteY12" fmla="*/ 407246 h 6858000"/>
              <a:gd name="connsiteX13" fmla="*/ 5414200 w 6183312"/>
              <a:gd name="connsiteY13" fmla="*/ 341127 h 6858000"/>
              <a:gd name="connsiteX14" fmla="*/ 5348081 w 6183312"/>
              <a:gd name="connsiteY14" fmla="*/ 275008 h 6858000"/>
              <a:gd name="connsiteX15" fmla="*/ 5163248 w 6183312"/>
              <a:gd name="connsiteY15" fmla="*/ 275008 h 6858000"/>
              <a:gd name="connsiteX16" fmla="*/ 5097129 w 6183312"/>
              <a:gd name="connsiteY16" fmla="*/ 341127 h 6858000"/>
              <a:gd name="connsiteX17" fmla="*/ 5163248 w 6183312"/>
              <a:gd name="connsiteY17" fmla="*/ 407246 h 6858000"/>
              <a:gd name="connsiteX18" fmla="*/ 5229367 w 6183312"/>
              <a:gd name="connsiteY18" fmla="*/ 341127 h 6858000"/>
              <a:gd name="connsiteX19" fmla="*/ 5163248 w 6183312"/>
              <a:gd name="connsiteY19" fmla="*/ 275008 h 6858000"/>
              <a:gd name="connsiteX20" fmla="*/ 4978415 w 6183312"/>
              <a:gd name="connsiteY20" fmla="*/ 275008 h 6858000"/>
              <a:gd name="connsiteX21" fmla="*/ 4912296 w 6183312"/>
              <a:gd name="connsiteY21" fmla="*/ 341127 h 6858000"/>
              <a:gd name="connsiteX22" fmla="*/ 4978415 w 6183312"/>
              <a:gd name="connsiteY22" fmla="*/ 407246 h 6858000"/>
              <a:gd name="connsiteX23" fmla="*/ 5044534 w 6183312"/>
              <a:gd name="connsiteY23" fmla="*/ 341127 h 6858000"/>
              <a:gd name="connsiteX24" fmla="*/ 4978415 w 6183312"/>
              <a:gd name="connsiteY24" fmla="*/ 275008 h 6858000"/>
              <a:gd name="connsiteX25" fmla="*/ 0 w 6183312"/>
              <a:gd name="connsiteY25" fmla="*/ 0 h 6858000"/>
              <a:gd name="connsiteX26" fmla="*/ 6183312 w 6183312"/>
              <a:gd name="connsiteY26" fmla="*/ 0 h 6858000"/>
              <a:gd name="connsiteX27" fmla="*/ 6183312 w 6183312"/>
              <a:gd name="connsiteY27" fmla="*/ 6858000 h 6858000"/>
              <a:gd name="connsiteX28" fmla="*/ 0 w 6183312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3312" h="6858000">
                <a:moveTo>
                  <a:pt x="5717749" y="275008"/>
                </a:moveTo>
                <a:cubicBezTo>
                  <a:pt x="5681232" y="275008"/>
                  <a:pt x="5651630" y="304610"/>
                  <a:pt x="5651630" y="341127"/>
                </a:cubicBezTo>
                <a:cubicBezTo>
                  <a:pt x="5651630" y="377644"/>
                  <a:pt x="5681232" y="407246"/>
                  <a:pt x="5717749" y="407246"/>
                </a:cubicBezTo>
                <a:cubicBezTo>
                  <a:pt x="5754266" y="407246"/>
                  <a:pt x="5783868" y="377644"/>
                  <a:pt x="5783868" y="341127"/>
                </a:cubicBezTo>
                <a:cubicBezTo>
                  <a:pt x="5783868" y="304610"/>
                  <a:pt x="5754266" y="275008"/>
                  <a:pt x="5717749" y="275008"/>
                </a:cubicBezTo>
                <a:close/>
                <a:moveTo>
                  <a:pt x="5532914" y="275008"/>
                </a:moveTo>
                <a:cubicBezTo>
                  <a:pt x="5496397" y="275008"/>
                  <a:pt x="5466795" y="304610"/>
                  <a:pt x="5466795" y="341127"/>
                </a:cubicBezTo>
                <a:cubicBezTo>
                  <a:pt x="5466795" y="377644"/>
                  <a:pt x="5496397" y="407246"/>
                  <a:pt x="5532914" y="407246"/>
                </a:cubicBezTo>
                <a:cubicBezTo>
                  <a:pt x="5569431" y="407246"/>
                  <a:pt x="5599033" y="377644"/>
                  <a:pt x="5599033" y="341127"/>
                </a:cubicBezTo>
                <a:cubicBezTo>
                  <a:pt x="5599033" y="304610"/>
                  <a:pt x="5569431" y="275008"/>
                  <a:pt x="5532914" y="275008"/>
                </a:cubicBezTo>
                <a:close/>
                <a:moveTo>
                  <a:pt x="5348081" y="275008"/>
                </a:moveTo>
                <a:cubicBezTo>
                  <a:pt x="5311564" y="275008"/>
                  <a:pt x="5281962" y="304610"/>
                  <a:pt x="5281962" y="341127"/>
                </a:cubicBezTo>
                <a:cubicBezTo>
                  <a:pt x="5281962" y="377644"/>
                  <a:pt x="5311564" y="407246"/>
                  <a:pt x="5348081" y="407246"/>
                </a:cubicBezTo>
                <a:cubicBezTo>
                  <a:pt x="5384598" y="407246"/>
                  <a:pt x="5414200" y="377644"/>
                  <a:pt x="5414200" y="341127"/>
                </a:cubicBezTo>
                <a:cubicBezTo>
                  <a:pt x="5414200" y="304610"/>
                  <a:pt x="5384598" y="275008"/>
                  <a:pt x="5348081" y="275008"/>
                </a:cubicBezTo>
                <a:close/>
                <a:moveTo>
                  <a:pt x="5163248" y="275008"/>
                </a:moveTo>
                <a:cubicBezTo>
                  <a:pt x="5126731" y="275008"/>
                  <a:pt x="5097129" y="304610"/>
                  <a:pt x="5097129" y="341127"/>
                </a:cubicBezTo>
                <a:cubicBezTo>
                  <a:pt x="5097129" y="377644"/>
                  <a:pt x="5126731" y="407246"/>
                  <a:pt x="5163248" y="407246"/>
                </a:cubicBezTo>
                <a:cubicBezTo>
                  <a:pt x="5199765" y="407246"/>
                  <a:pt x="5229367" y="377644"/>
                  <a:pt x="5229367" y="341127"/>
                </a:cubicBezTo>
                <a:cubicBezTo>
                  <a:pt x="5229367" y="304610"/>
                  <a:pt x="5199765" y="275008"/>
                  <a:pt x="5163248" y="275008"/>
                </a:cubicBezTo>
                <a:close/>
                <a:moveTo>
                  <a:pt x="4978415" y="275008"/>
                </a:moveTo>
                <a:cubicBezTo>
                  <a:pt x="4941898" y="275008"/>
                  <a:pt x="4912296" y="304610"/>
                  <a:pt x="4912296" y="341127"/>
                </a:cubicBezTo>
                <a:cubicBezTo>
                  <a:pt x="4912296" y="377644"/>
                  <a:pt x="4941898" y="407246"/>
                  <a:pt x="4978415" y="407246"/>
                </a:cubicBezTo>
                <a:cubicBezTo>
                  <a:pt x="5014932" y="407246"/>
                  <a:pt x="5044534" y="377644"/>
                  <a:pt x="5044534" y="341127"/>
                </a:cubicBezTo>
                <a:cubicBezTo>
                  <a:pt x="5044534" y="304610"/>
                  <a:pt x="5014932" y="275008"/>
                  <a:pt x="4978415" y="275008"/>
                </a:cubicBezTo>
                <a:close/>
                <a:moveTo>
                  <a:pt x="0" y="0"/>
                </a:moveTo>
                <a:lnTo>
                  <a:pt x="6183312" y="0"/>
                </a:lnTo>
                <a:lnTo>
                  <a:pt x="618331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42946"/>
            <a:ext cx="4787900" cy="2630273"/>
          </a:xfrm>
        </p:spPr>
        <p:txBody>
          <a:bodyPr/>
          <a:lstStyle>
            <a:lvl1pPr marL="714375" indent="-714375">
              <a:defRPr/>
            </a:lvl1pPr>
          </a:lstStyle>
          <a:p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36F1-E95B-4362-AD64-D4F88E03130E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B08627F0-FC0D-469B-B152-486BC61837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5571" y="3068639"/>
            <a:ext cx="2720317" cy="2060252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+mj-lt"/>
              <a:buAutoNum type="arabicPeriod"/>
              <a:defRPr/>
            </a:lvl1pPr>
            <a:lvl2pPr>
              <a:buClr>
                <a:schemeClr val="tx2"/>
              </a:buClr>
              <a:buFont typeface="+mj-lt"/>
              <a:buAutoNum type="arabicPeriod"/>
              <a:defRPr/>
            </a:lvl2pPr>
            <a:lvl3pPr>
              <a:buClr>
                <a:schemeClr val="tx2"/>
              </a:buClr>
              <a:buFont typeface="+mj-lt"/>
              <a:buAutoNum type="arabicPeriod"/>
              <a:defRPr/>
            </a:lvl3pPr>
            <a:lvl4pPr>
              <a:buClr>
                <a:schemeClr val="tx2"/>
              </a:buClr>
              <a:buFont typeface="+mj-lt"/>
              <a:buAutoNum type="arabicPeriod"/>
              <a:defRPr/>
            </a:lvl4pPr>
            <a:lvl5pPr>
              <a:buClr>
                <a:schemeClr val="tx2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50936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1017529"/>
            <a:ext cx="8748712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5288B3-06F0-472C-86C3-EB1C9958AC5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32E69-5EB2-473E-BC54-3E3D6B9DCA15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570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 userDrawn="1">
          <p15:clr>
            <a:srgbClr val="FBAE40"/>
          </p15:clr>
        </p15:guide>
        <p15:guide id="2" pos="5768" userDrawn="1">
          <p15:clr>
            <a:srgbClr val="FBAE40"/>
          </p15:clr>
        </p15:guide>
        <p15:guide id="3" pos="80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(blå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272" y="742520"/>
            <a:ext cx="8345428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5288B3-06F0-472C-86C3-EB1C9958AC5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71587" y="2791326"/>
            <a:ext cx="7885113" cy="3406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A5543-A4A3-495D-865F-D8F4F94A26C5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228C0D76-8589-4986-904D-79A50ECA1131}"/>
              </a:ext>
            </a:extLst>
          </p:cNvPr>
          <p:cNvSpPr/>
          <p:nvPr userDrawn="1"/>
        </p:nvSpPr>
        <p:spPr>
          <a:xfrm>
            <a:off x="11660318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3692981B-A6B7-4EE5-94F1-841E449F670E}"/>
              </a:ext>
            </a:extLst>
          </p:cNvPr>
          <p:cNvSpPr/>
          <p:nvPr userDrawn="1"/>
        </p:nvSpPr>
        <p:spPr>
          <a:xfrm>
            <a:off x="11475483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C256BF4F-9A7E-43FF-A3F0-BCC153982C6C}"/>
              </a:ext>
            </a:extLst>
          </p:cNvPr>
          <p:cNvSpPr/>
          <p:nvPr userDrawn="1"/>
        </p:nvSpPr>
        <p:spPr>
          <a:xfrm>
            <a:off x="11290650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D2E693E-5BE6-4DBA-B279-19E741CD7F67}"/>
              </a:ext>
            </a:extLst>
          </p:cNvPr>
          <p:cNvSpPr/>
          <p:nvPr userDrawn="1"/>
        </p:nvSpPr>
        <p:spPr>
          <a:xfrm>
            <a:off x="11105817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A6605693-DF62-45F5-95C1-42DAA817441C}"/>
              </a:ext>
            </a:extLst>
          </p:cNvPr>
          <p:cNvSpPr/>
          <p:nvPr userDrawn="1"/>
        </p:nvSpPr>
        <p:spPr>
          <a:xfrm>
            <a:off x="10920984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7309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06" userDrawn="1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bakgrunden -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85660" y="914400"/>
            <a:ext cx="9639014" cy="59436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775" y="1017529"/>
            <a:ext cx="9639013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07908-F936-454C-8368-CE1209295A3A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068639"/>
            <a:ext cx="2913063" cy="31321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5411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bakgrunden -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85660" y="914400"/>
            <a:ext cx="9639014" cy="59436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194" y="422947"/>
            <a:ext cx="7203089" cy="3022782"/>
          </a:xfrm>
        </p:spPr>
        <p:txBody>
          <a:bodyPr/>
          <a:lstStyle>
            <a:lvl1pPr marL="534988" indent="-534988">
              <a:defRPr/>
            </a:lvl1pPr>
          </a:lstStyle>
          <a:p>
            <a:r>
              <a:rPr lang="sv-SE" dirty="0"/>
              <a:t>Klicka och </a:t>
            </a:r>
            <a:br>
              <a:rPr lang="sv-SE" dirty="0"/>
            </a:br>
            <a:r>
              <a:rPr lang="sv-SE" dirty="0"/>
              <a:t>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4589-D97F-428A-B18D-CAB84984DCF7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624145"/>
            <a:ext cx="2913063" cy="25766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41963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55A1D38F-34EC-41DE-A44D-0187980C7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88" y="0"/>
            <a:ext cx="6183312" cy="6858000"/>
          </a:xfrm>
          <a:custGeom>
            <a:avLst/>
            <a:gdLst>
              <a:gd name="connsiteX0" fmla="*/ 5717749 w 6183312"/>
              <a:gd name="connsiteY0" fmla="*/ 275008 h 6858000"/>
              <a:gd name="connsiteX1" fmla="*/ 5651630 w 6183312"/>
              <a:gd name="connsiteY1" fmla="*/ 341127 h 6858000"/>
              <a:gd name="connsiteX2" fmla="*/ 5717749 w 6183312"/>
              <a:gd name="connsiteY2" fmla="*/ 407246 h 6858000"/>
              <a:gd name="connsiteX3" fmla="*/ 5783868 w 6183312"/>
              <a:gd name="connsiteY3" fmla="*/ 341127 h 6858000"/>
              <a:gd name="connsiteX4" fmla="*/ 5717749 w 6183312"/>
              <a:gd name="connsiteY4" fmla="*/ 275008 h 6858000"/>
              <a:gd name="connsiteX5" fmla="*/ 5532914 w 6183312"/>
              <a:gd name="connsiteY5" fmla="*/ 275008 h 6858000"/>
              <a:gd name="connsiteX6" fmla="*/ 5466795 w 6183312"/>
              <a:gd name="connsiteY6" fmla="*/ 341127 h 6858000"/>
              <a:gd name="connsiteX7" fmla="*/ 5532914 w 6183312"/>
              <a:gd name="connsiteY7" fmla="*/ 407246 h 6858000"/>
              <a:gd name="connsiteX8" fmla="*/ 5599033 w 6183312"/>
              <a:gd name="connsiteY8" fmla="*/ 341127 h 6858000"/>
              <a:gd name="connsiteX9" fmla="*/ 5532914 w 6183312"/>
              <a:gd name="connsiteY9" fmla="*/ 275008 h 6858000"/>
              <a:gd name="connsiteX10" fmla="*/ 5348081 w 6183312"/>
              <a:gd name="connsiteY10" fmla="*/ 275008 h 6858000"/>
              <a:gd name="connsiteX11" fmla="*/ 5281962 w 6183312"/>
              <a:gd name="connsiteY11" fmla="*/ 341127 h 6858000"/>
              <a:gd name="connsiteX12" fmla="*/ 5348081 w 6183312"/>
              <a:gd name="connsiteY12" fmla="*/ 407246 h 6858000"/>
              <a:gd name="connsiteX13" fmla="*/ 5414200 w 6183312"/>
              <a:gd name="connsiteY13" fmla="*/ 341127 h 6858000"/>
              <a:gd name="connsiteX14" fmla="*/ 5348081 w 6183312"/>
              <a:gd name="connsiteY14" fmla="*/ 275008 h 6858000"/>
              <a:gd name="connsiteX15" fmla="*/ 5163248 w 6183312"/>
              <a:gd name="connsiteY15" fmla="*/ 275008 h 6858000"/>
              <a:gd name="connsiteX16" fmla="*/ 5097129 w 6183312"/>
              <a:gd name="connsiteY16" fmla="*/ 341127 h 6858000"/>
              <a:gd name="connsiteX17" fmla="*/ 5163248 w 6183312"/>
              <a:gd name="connsiteY17" fmla="*/ 407246 h 6858000"/>
              <a:gd name="connsiteX18" fmla="*/ 5229367 w 6183312"/>
              <a:gd name="connsiteY18" fmla="*/ 341127 h 6858000"/>
              <a:gd name="connsiteX19" fmla="*/ 5163248 w 6183312"/>
              <a:gd name="connsiteY19" fmla="*/ 275008 h 6858000"/>
              <a:gd name="connsiteX20" fmla="*/ 4978415 w 6183312"/>
              <a:gd name="connsiteY20" fmla="*/ 275008 h 6858000"/>
              <a:gd name="connsiteX21" fmla="*/ 4912296 w 6183312"/>
              <a:gd name="connsiteY21" fmla="*/ 341127 h 6858000"/>
              <a:gd name="connsiteX22" fmla="*/ 4978415 w 6183312"/>
              <a:gd name="connsiteY22" fmla="*/ 407246 h 6858000"/>
              <a:gd name="connsiteX23" fmla="*/ 5044534 w 6183312"/>
              <a:gd name="connsiteY23" fmla="*/ 341127 h 6858000"/>
              <a:gd name="connsiteX24" fmla="*/ 4978415 w 6183312"/>
              <a:gd name="connsiteY24" fmla="*/ 275008 h 6858000"/>
              <a:gd name="connsiteX25" fmla="*/ 0 w 6183312"/>
              <a:gd name="connsiteY25" fmla="*/ 0 h 6858000"/>
              <a:gd name="connsiteX26" fmla="*/ 6183312 w 6183312"/>
              <a:gd name="connsiteY26" fmla="*/ 0 h 6858000"/>
              <a:gd name="connsiteX27" fmla="*/ 6183312 w 6183312"/>
              <a:gd name="connsiteY27" fmla="*/ 6858000 h 6858000"/>
              <a:gd name="connsiteX28" fmla="*/ 0 w 6183312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3312" h="6858000">
                <a:moveTo>
                  <a:pt x="5717749" y="275008"/>
                </a:moveTo>
                <a:cubicBezTo>
                  <a:pt x="5681232" y="275008"/>
                  <a:pt x="5651630" y="304610"/>
                  <a:pt x="5651630" y="341127"/>
                </a:cubicBezTo>
                <a:cubicBezTo>
                  <a:pt x="5651630" y="377644"/>
                  <a:pt x="5681232" y="407246"/>
                  <a:pt x="5717749" y="407246"/>
                </a:cubicBezTo>
                <a:cubicBezTo>
                  <a:pt x="5754266" y="407246"/>
                  <a:pt x="5783868" y="377644"/>
                  <a:pt x="5783868" y="341127"/>
                </a:cubicBezTo>
                <a:cubicBezTo>
                  <a:pt x="5783868" y="304610"/>
                  <a:pt x="5754266" y="275008"/>
                  <a:pt x="5717749" y="275008"/>
                </a:cubicBezTo>
                <a:close/>
                <a:moveTo>
                  <a:pt x="5532914" y="275008"/>
                </a:moveTo>
                <a:cubicBezTo>
                  <a:pt x="5496397" y="275008"/>
                  <a:pt x="5466795" y="304610"/>
                  <a:pt x="5466795" y="341127"/>
                </a:cubicBezTo>
                <a:cubicBezTo>
                  <a:pt x="5466795" y="377644"/>
                  <a:pt x="5496397" y="407246"/>
                  <a:pt x="5532914" y="407246"/>
                </a:cubicBezTo>
                <a:cubicBezTo>
                  <a:pt x="5569431" y="407246"/>
                  <a:pt x="5599033" y="377644"/>
                  <a:pt x="5599033" y="341127"/>
                </a:cubicBezTo>
                <a:cubicBezTo>
                  <a:pt x="5599033" y="304610"/>
                  <a:pt x="5569431" y="275008"/>
                  <a:pt x="5532914" y="275008"/>
                </a:cubicBezTo>
                <a:close/>
                <a:moveTo>
                  <a:pt x="5348081" y="275008"/>
                </a:moveTo>
                <a:cubicBezTo>
                  <a:pt x="5311564" y="275008"/>
                  <a:pt x="5281962" y="304610"/>
                  <a:pt x="5281962" y="341127"/>
                </a:cubicBezTo>
                <a:cubicBezTo>
                  <a:pt x="5281962" y="377644"/>
                  <a:pt x="5311564" y="407246"/>
                  <a:pt x="5348081" y="407246"/>
                </a:cubicBezTo>
                <a:cubicBezTo>
                  <a:pt x="5384598" y="407246"/>
                  <a:pt x="5414200" y="377644"/>
                  <a:pt x="5414200" y="341127"/>
                </a:cubicBezTo>
                <a:cubicBezTo>
                  <a:pt x="5414200" y="304610"/>
                  <a:pt x="5384598" y="275008"/>
                  <a:pt x="5348081" y="275008"/>
                </a:cubicBezTo>
                <a:close/>
                <a:moveTo>
                  <a:pt x="5163248" y="275008"/>
                </a:moveTo>
                <a:cubicBezTo>
                  <a:pt x="5126731" y="275008"/>
                  <a:pt x="5097129" y="304610"/>
                  <a:pt x="5097129" y="341127"/>
                </a:cubicBezTo>
                <a:cubicBezTo>
                  <a:pt x="5097129" y="377644"/>
                  <a:pt x="5126731" y="407246"/>
                  <a:pt x="5163248" y="407246"/>
                </a:cubicBezTo>
                <a:cubicBezTo>
                  <a:pt x="5199765" y="407246"/>
                  <a:pt x="5229367" y="377644"/>
                  <a:pt x="5229367" y="341127"/>
                </a:cubicBezTo>
                <a:cubicBezTo>
                  <a:pt x="5229367" y="304610"/>
                  <a:pt x="5199765" y="275008"/>
                  <a:pt x="5163248" y="275008"/>
                </a:cubicBezTo>
                <a:close/>
                <a:moveTo>
                  <a:pt x="4978415" y="275008"/>
                </a:moveTo>
                <a:cubicBezTo>
                  <a:pt x="4941898" y="275008"/>
                  <a:pt x="4912296" y="304610"/>
                  <a:pt x="4912296" y="341127"/>
                </a:cubicBezTo>
                <a:cubicBezTo>
                  <a:pt x="4912296" y="377644"/>
                  <a:pt x="4941898" y="407246"/>
                  <a:pt x="4978415" y="407246"/>
                </a:cubicBezTo>
                <a:cubicBezTo>
                  <a:pt x="5014932" y="407246"/>
                  <a:pt x="5044534" y="377644"/>
                  <a:pt x="5044534" y="341127"/>
                </a:cubicBezTo>
                <a:cubicBezTo>
                  <a:pt x="5044534" y="304610"/>
                  <a:pt x="5014932" y="275008"/>
                  <a:pt x="4978415" y="275008"/>
                </a:cubicBezTo>
                <a:close/>
                <a:moveTo>
                  <a:pt x="0" y="0"/>
                </a:moveTo>
                <a:lnTo>
                  <a:pt x="6183312" y="0"/>
                </a:lnTo>
                <a:lnTo>
                  <a:pt x="618331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1017529"/>
            <a:ext cx="5511549" cy="1855690"/>
          </a:xfrm>
        </p:spPr>
        <p:txBody>
          <a:bodyPr/>
          <a:lstStyle>
            <a:lvl1pPr marL="534988" indent="-534988">
              <a:defRPr/>
            </a:lvl1pPr>
          </a:lstStyle>
          <a:p>
            <a:r>
              <a:rPr lang="sv-SE" dirty="0"/>
              <a:t>Klicka och   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F44-A1B5-485E-B27C-3B18346426D2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B5A026C-53B3-4E0C-83A6-2944D3E10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068639"/>
            <a:ext cx="2913063" cy="206025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250F9CB6-BEDC-4F3D-B1D2-D74858B913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79650" y="5493275"/>
            <a:ext cx="2916238" cy="707500"/>
          </a:xfrm>
        </p:spPr>
        <p:txBody>
          <a:bodyPr anchor="t">
            <a:normAutofit/>
          </a:bodyPr>
          <a:lstStyle>
            <a:lvl1pPr marL="0" indent="0" algn="l">
              <a:buNone/>
              <a:defRPr sz="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bildtext här</a:t>
            </a:r>
          </a:p>
        </p:txBody>
      </p:sp>
    </p:spTree>
    <p:extLst>
      <p:ext uri="{BB962C8B-B14F-4D97-AF65-F5344CB8AC3E}">
        <p14:creationId xmlns:p14="http://schemas.microsoft.com/office/powerpoint/2010/main" val="4252081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6" userDrawn="1">
          <p15:clr>
            <a:srgbClr val="FBAE40"/>
          </p15:clr>
        </p15:guide>
        <p15:guide id="2" pos="327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F0F262A2-47F9-475E-B156-C39F57C52B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183312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3261" y="1017529"/>
            <a:ext cx="5892040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CFEE-57AB-4C1A-A100-49D15EA9E39F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B5A026C-53B3-4E0C-83A6-2944D3E10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8589" y="3068639"/>
            <a:ext cx="2913063" cy="206025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250F9CB6-BEDC-4F3D-B1D2-D74858B913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95414" y="5493275"/>
            <a:ext cx="2916238" cy="707500"/>
          </a:xfrm>
        </p:spPr>
        <p:txBody>
          <a:bodyPr anchor="t">
            <a:normAutofit/>
          </a:bodyPr>
          <a:lstStyle>
            <a:lvl1pPr marL="0" indent="0" algn="l">
              <a:buNone/>
              <a:defRPr sz="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bildtext här</a:t>
            </a:r>
          </a:p>
        </p:txBody>
      </p:sp>
    </p:spTree>
    <p:extLst>
      <p:ext uri="{BB962C8B-B14F-4D97-AF65-F5344CB8AC3E}">
        <p14:creationId xmlns:p14="http://schemas.microsoft.com/office/powerpoint/2010/main" val="277036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6">
          <p15:clr>
            <a:srgbClr val="FBAE40"/>
          </p15:clr>
        </p15:guide>
        <p15:guide id="2" pos="327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5D9FAA1F-AFFC-497C-BB9D-31121846F2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726438 w 12191999"/>
              <a:gd name="connsiteY0" fmla="*/ 275008 h 6858000"/>
              <a:gd name="connsiteX1" fmla="*/ 11660319 w 12191999"/>
              <a:gd name="connsiteY1" fmla="*/ 341127 h 6858000"/>
              <a:gd name="connsiteX2" fmla="*/ 11726438 w 12191999"/>
              <a:gd name="connsiteY2" fmla="*/ 407246 h 6858000"/>
              <a:gd name="connsiteX3" fmla="*/ 11792557 w 12191999"/>
              <a:gd name="connsiteY3" fmla="*/ 341127 h 6858000"/>
              <a:gd name="connsiteX4" fmla="*/ 11726438 w 12191999"/>
              <a:gd name="connsiteY4" fmla="*/ 275008 h 6858000"/>
              <a:gd name="connsiteX5" fmla="*/ 11541603 w 12191999"/>
              <a:gd name="connsiteY5" fmla="*/ 275008 h 6858000"/>
              <a:gd name="connsiteX6" fmla="*/ 11475484 w 12191999"/>
              <a:gd name="connsiteY6" fmla="*/ 341127 h 6858000"/>
              <a:gd name="connsiteX7" fmla="*/ 11541603 w 12191999"/>
              <a:gd name="connsiteY7" fmla="*/ 407246 h 6858000"/>
              <a:gd name="connsiteX8" fmla="*/ 11607722 w 12191999"/>
              <a:gd name="connsiteY8" fmla="*/ 341127 h 6858000"/>
              <a:gd name="connsiteX9" fmla="*/ 11541603 w 12191999"/>
              <a:gd name="connsiteY9" fmla="*/ 275008 h 6858000"/>
              <a:gd name="connsiteX10" fmla="*/ 11356770 w 12191999"/>
              <a:gd name="connsiteY10" fmla="*/ 275008 h 6858000"/>
              <a:gd name="connsiteX11" fmla="*/ 11290651 w 12191999"/>
              <a:gd name="connsiteY11" fmla="*/ 341127 h 6858000"/>
              <a:gd name="connsiteX12" fmla="*/ 11356770 w 12191999"/>
              <a:gd name="connsiteY12" fmla="*/ 407246 h 6858000"/>
              <a:gd name="connsiteX13" fmla="*/ 11422889 w 12191999"/>
              <a:gd name="connsiteY13" fmla="*/ 341127 h 6858000"/>
              <a:gd name="connsiteX14" fmla="*/ 11356770 w 12191999"/>
              <a:gd name="connsiteY14" fmla="*/ 275008 h 6858000"/>
              <a:gd name="connsiteX15" fmla="*/ 11171937 w 12191999"/>
              <a:gd name="connsiteY15" fmla="*/ 275008 h 6858000"/>
              <a:gd name="connsiteX16" fmla="*/ 11105818 w 12191999"/>
              <a:gd name="connsiteY16" fmla="*/ 341127 h 6858000"/>
              <a:gd name="connsiteX17" fmla="*/ 11171937 w 12191999"/>
              <a:gd name="connsiteY17" fmla="*/ 407246 h 6858000"/>
              <a:gd name="connsiteX18" fmla="*/ 11238056 w 12191999"/>
              <a:gd name="connsiteY18" fmla="*/ 341127 h 6858000"/>
              <a:gd name="connsiteX19" fmla="*/ 11171937 w 12191999"/>
              <a:gd name="connsiteY19" fmla="*/ 275008 h 6858000"/>
              <a:gd name="connsiteX20" fmla="*/ 10987104 w 12191999"/>
              <a:gd name="connsiteY20" fmla="*/ 275008 h 6858000"/>
              <a:gd name="connsiteX21" fmla="*/ 10920985 w 12191999"/>
              <a:gd name="connsiteY21" fmla="*/ 341127 h 6858000"/>
              <a:gd name="connsiteX22" fmla="*/ 10987104 w 12191999"/>
              <a:gd name="connsiteY22" fmla="*/ 407246 h 6858000"/>
              <a:gd name="connsiteX23" fmla="*/ 11053223 w 12191999"/>
              <a:gd name="connsiteY23" fmla="*/ 341127 h 6858000"/>
              <a:gd name="connsiteX24" fmla="*/ 10987104 w 12191999"/>
              <a:gd name="connsiteY24" fmla="*/ 275008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726438" y="275008"/>
                </a:moveTo>
                <a:cubicBezTo>
                  <a:pt x="11689921" y="275008"/>
                  <a:pt x="11660319" y="304610"/>
                  <a:pt x="11660319" y="341127"/>
                </a:cubicBezTo>
                <a:cubicBezTo>
                  <a:pt x="11660319" y="377644"/>
                  <a:pt x="11689921" y="407246"/>
                  <a:pt x="11726438" y="407246"/>
                </a:cubicBezTo>
                <a:cubicBezTo>
                  <a:pt x="11762955" y="407246"/>
                  <a:pt x="11792557" y="377644"/>
                  <a:pt x="11792557" y="341127"/>
                </a:cubicBezTo>
                <a:cubicBezTo>
                  <a:pt x="11792557" y="304610"/>
                  <a:pt x="11762955" y="275008"/>
                  <a:pt x="11726438" y="275008"/>
                </a:cubicBezTo>
                <a:close/>
                <a:moveTo>
                  <a:pt x="11541603" y="275008"/>
                </a:moveTo>
                <a:cubicBezTo>
                  <a:pt x="11505086" y="275008"/>
                  <a:pt x="11475484" y="304610"/>
                  <a:pt x="11475484" y="341127"/>
                </a:cubicBezTo>
                <a:cubicBezTo>
                  <a:pt x="11475484" y="377644"/>
                  <a:pt x="11505086" y="407246"/>
                  <a:pt x="11541603" y="407246"/>
                </a:cubicBezTo>
                <a:cubicBezTo>
                  <a:pt x="11578120" y="407246"/>
                  <a:pt x="11607722" y="377644"/>
                  <a:pt x="11607722" y="341127"/>
                </a:cubicBezTo>
                <a:cubicBezTo>
                  <a:pt x="11607722" y="304610"/>
                  <a:pt x="11578120" y="275008"/>
                  <a:pt x="11541603" y="275008"/>
                </a:cubicBezTo>
                <a:close/>
                <a:moveTo>
                  <a:pt x="11356770" y="275008"/>
                </a:moveTo>
                <a:cubicBezTo>
                  <a:pt x="11320253" y="275008"/>
                  <a:pt x="11290651" y="304610"/>
                  <a:pt x="11290651" y="341127"/>
                </a:cubicBezTo>
                <a:cubicBezTo>
                  <a:pt x="11290651" y="377644"/>
                  <a:pt x="11320253" y="407246"/>
                  <a:pt x="11356770" y="407246"/>
                </a:cubicBezTo>
                <a:cubicBezTo>
                  <a:pt x="11393287" y="407246"/>
                  <a:pt x="11422889" y="377644"/>
                  <a:pt x="11422889" y="341127"/>
                </a:cubicBezTo>
                <a:cubicBezTo>
                  <a:pt x="11422889" y="304610"/>
                  <a:pt x="11393287" y="275008"/>
                  <a:pt x="11356770" y="275008"/>
                </a:cubicBezTo>
                <a:close/>
                <a:moveTo>
                  <a:pt x="11171937" y="275008"/>
                </a:moveTo>
                <a:cubicBezTo>
                  <a:pt x="11135420" y="275008"/>
                  <a:pt x="11105818" y="304610"/>
                  <a:pt x="11105818" y="341127"/>
                </a:cubicBezTo>
                <a:cubicBezTo>
                  <a:pt x="11105818" y="377644"/>
                  <a:pt x="11135420" y="407246"/>
                  <a:pt x="11171937" y="407246"/>
                </a:cubicBezTo>
                <a:cubicBezTo>
                  <a:pt x="11208454" y="407246"/>
                  <a:pt x="11238056" y="377644"/>
                  <a:pt x="11238056" y="341127"/>
                </a:cubicBezTo>
                <a:cubicBezTo>
                  <a:pt x="11238056" y="304610"/>
                  <a:pt x="11208454" y="275008"/>
                  <a:pt x="11171937" y="275008"/>
                </a:cubicBezTo>
                <a:close/>
                <a:moveTo>
                  <a:pt x="10987104" y="275008"/>
                </a:moveTo>
                <a:cubicBezTo>
                  <a:pt x="10950587" y="275008"/>
                  <a:pt x="10920985" y="304610"/>
                  <a:pt x="10920985" y="341127"/>
                </a:cubicBezTo>
                <a:cubicBezTo>
                  <a:pt x="10920985" y="377644"/>
                  <a:pt x="10950587" y="407246"/>
                  <a:pt x="10987104" y="407246"/>
                </a:cubicBezTo>
                <a:cubicBezTo>
                  <a:pt x="11023621" y="407246"/>
                  <a:pt x="11053223" y="377644"/>
                  <a:pt x="11053223" y="341127"/>
                </a:cubicBezTo>
                <a:cubicBezTo>
                  <a:pt x="11053223" y="304610"/>
                  <a:pt x="11023621" y="275008"/>
                  <a:pt x="10987104" y="2750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014" y="1017529"/>
            <a:ext cx="6338923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E6BC-6F01-47C5-850A-B07F9E6A3AA4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3803" y="3068639"/>
            <a:ext cx="3312086" cy="31321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47445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, stör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35CD2725-2114-4030-9C12-1286EF1BF7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726438 w 12191999"/>
              <a:gd name="connsiteY0" fmla="*/ 275008 h 6858000"/>
              <a:gd name="connsiteX1" fmla="*/ 11660319 w 12191999"/>
              <a:gd name="connsiteY1" fmla="*/ 341127 h 6858000"/>
              <a:gd name="connsiteX2" fmla="*/ 11726438 w 12191999"/>
              <a:gd name="connsiteY2" fmla="*/ 407246 h 6858000"/>
              <a:gd name="connsiteX3" fmla="*/ 11792557 w 12191999"/>
              <a:gd name="connsiteY3" fmla="*/ 341127 h 6858000"/>
              <a:gd name="connsiteX4" fmla="*/ 11726438 w 12191999"/>
              <a:gd name="connsiteY4" fmla="*/ 275008 h 6858000"/>
              <a:gd name="connsiteX5" fmla="*/ 11541603 w 12191999"/>
              <a:gd name="connsiteY5" fmla="*/ 275008 h 6858000"/>
              <a:gd name="connsiteX6" fmla="*/ 11475484 w 12191999"/>
              <a:gd name="connsiteY6" fmla="*/ 341127 h 6858000"/>
              <a:gd name="connsiteX7" fmla="*/ 11541603 w 12191999"/>
              <a:gd name="connsiteY7" fmla="*/ 407246 h 6858000"/>
              <a:gd name="connsiteX8" fmla="*/ 11607722 w 12191999"/>
              <a:gd name="connsiteY8" fmla="*/ 341127 h 6858000"/>
              <a:gd name="connsiteX9" fmla="*/ 11541603 w 12191999"/>
              <a:gd name="connsiteY9" fmla="*/ 275008 h 6858000"/>
              <a:gd name="connsiteX10" fmla="*/ 11356770 w 12191999"/>
              <a:gd name="connsiteY10" fmla="*/ 275008 h 6858000"/>
              <a:gd name="connsiteX11" fmla="*/ 11290651 w 12191999"/>
              <a:gd name="connsiteY11" fmla="*/ 341127 h 6858000"/>
              <a:gd name="connsiteX12" fmla="*/ 11356770 w 12191999"/>
              <a:gd name="connsiteY12" fmla="*/ 407246 h 6858000"/>
              <a:gd name="connsiteX13" fmla="*/ 11422889 w 12191999"/>
              <a:gd name="connsiteY13" fmla="*/ 341127 h 6858000"/>
              <a:gd name="connsiteX14" fmla="*/ 11356770 w 12191999"/>
              <a:gd name="connsiteY14" fmla="*/ 275008 h 6858000"/>
              <a:gd name="connsiteX15" fmla="*/ 11171937 w 12191999"/>
              <a:gd name="connsiteY15" fmla="*/ 275008 h 6858000"/>
              <a:gd name="connsiteX16" fmla="*/ 11105818 w 12191999"/>
              <a:gd name="connsiteY16" fmla="*/ 341127 h 6858000"/>
              <a:gd name="connsiteX17" fmla="*/ 11171937 w 12191999"/>
              <a:gd name="connsiteY17" fmla="*/ 407246 h 6858000"/>
              <a:gd name="connsiteX18" fmla="*/ 11238056 w 12191999"/>
              <a:gd name="connsiteY18" fmla="*/ 341127 h 6858000"/>
              <a:gd name="connsiteX19" fmla="*/ 11171937 w 12191999"/>
              <a:gd name="connsiteY19" fmla="*/ 275008 h 6858000"/>
              <a:gd name="connsiteX20" fmla="*/ 10987104 w 12191999"/>
              <a:gd name="connsiteY20" fmla="*/ 275008 h 6858000"/>
              <a:gd name="connsiteX21" fmla="*/ 10920985 w 12191999"/>
              <a:gd name="connsiteY21" fmla="*/ 341127 h 6858000"/>
              <a:gd name="connsiteX22" fmla="*/ 10987104 w 12191999"/>
              <a:gd name="connsiteY22" fmla="*/ 407246 h 6858000"/>
              <a:gd name="connsiteX23" fmla="*/ 11053223 w 12191999"/>
              <a:gd name="connsiteY23" fmla="*/ 341127 h 6858000"/>
              <a:gd name="connsiteX24" fmla="*/ 10987104 w 12191999"/>
              <a:gd name="connsiteY24" fmla="*/ 275008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726438" y="275008"/>
                </a:moveTo>
                <a:cubicBezTo>
                  <a:pt x="11689921" y="275008"/>
                  <a:pt x="11660319" y="304610"/>
                  <a:pt x="11660319" y="341127"/>
                </a:cubicBezTo>
                <a:cubicBezTo>
                  <a:pt x="11660319" y="377644"/>
                  <a:pt x="11689921" y="407246"/>
                  <a:pt x="11726438" y="407246"/>
                </a:cubicBezTo>
                <a:cubicBezTo>
                  <a:pt x="11762955" y="407246"/>
                  <a:pt x="11792557" y="377644"/>
                  <a:pt x="11792557" y="341127"/>
                </a:cubicBezTo>
                <a:cubicBezTo>
                  <a:pt x="11792557" y="304610"/>
                  <a:pt x="11762955" y="275008"/>
                  <a:pt x="11726438" y="275008"/>
                </a:cubicBezTo>
                <a:close/>
                <a:moveTo>
                  <a:pt x="11541603" y="275008"/>
                </a:moveTo>
                <a:cubicBezTo>
                  <a:pt x="11505086" y="275008"/>
                  <a:pt x="11475484" y="304610"/>
                  <a:pt x="11475484" y="341127"/>
                </a:cubicBezTo>
                <a:cubicBezTo>
                  <a:pt x="11475484" y="377644"/>
                  <a:pt x="11505086" y="407246"/>
                  <a:pt x="11541603" y="407246"/>
                </a:cubicBezTo>
                <a:cubicBezTo>
                  <a:pt x="11578120" y="407246"/>
                  <a:pt x="11607722" y="377644"/>
                  <a:pt x="11607722" y="341127"/>
                </a:cubicBezTo>
                <a:cubicBezTo>
                  <a:pt x="11607722" y="304610"/>
                  <a:pt x="11578120" y="275008"/>
                  <a:pt x="11541603" y="275008"/>
                </a:cubicBezTo>
                <a:close/>
                <a:moveTo>
                  <a:pt x="11356770" y="275008"/>
                </a:moveTo>
                <a:cubicBezTo>
                  <a:pt x="11320253" y="275008"/>
                  <a:pt x="11290651" y="304610"/>
                  <a:pt x="11290651" y="341127"/>
                </a:cubicBezTo>
                <a:cubicBezTo>
                  <a:pt x="11290651" y="377644"/>
                  <a:pt x="11320253" y="407246"/>
                  <a:pt x="11356770" y="407246"/>
                </a:cubicBezTo>
                <a:cubicBezTo>
                  <a:pt x="11393287" y="407246"/>
                  <a:pt x="11422889" y="377644"/>
                  <a:pt x="11422889" y="341127"/>
                </a:cubicBezTo>
                <a:cubicBezTo>
                  <a:pt x="11422889" y="304610"/>
                  <a:pt x="11393287" y="275008"/>
                  <a:pt x="11356770" y="275008"/>
                </a:cubicBezTo>
                <a:close/>
                <a:moveTo>
                  <a:pt x="11171937" y="275008"/>
                </a:moveTo>
                <a:cubicBezTo>
                  <a:pt x="11135420" y="275008"/>
                  <a:pt x="11105818" y="304610"/>
                  <a:pt x="11105818" y="341127"/>
                </a:cubicBezTo>
                <a:cubicBezTo>
                  <a:pt x="11105818" y="377644"/>
                  <a:pt x="11135420" y="407246"/>
                  <a:pt x="11171937" y="407246"/>
                </a:cubicBezTo>
                <a:cubicBezTo>
                  <a:pt x="11208454" y="407246"/>
                  <a:pt x="11238056" y="377644"/>
                  <a:pt x="11238056" y="341127"/>
                </a:cubicBezTo>
                <a:cubicBezTo>
                  <a:pt x="11238056" y="304610"/>
                  <a:pt x="11208454" y="275008"/>
                  <a:pt x="11171937" y="275008"/>
                </a:cubicBezTo>
                <a:close/>
                <a:moveTo>
                  <a:pt x="10987104" y="275008"/>
                </a:moveTo>
                <a:cubicBezTo>
                  <a:pt x="10950587" y="275008"/>
                  <a:pt x="10920985" y="304610"/>
                  <a:pt x="10920985" y="341127"/>
                </a:cubicBezTo>
                <a:cubicBezTo>
                  <a:pt x="10920985" y="377644"/>
                  <a:pt x="10950587" y="407246"/>
                  <a:pt x="10987104" y="407246"/>
                </a:cubicBezTo>
                <a:cubicBezTo>
                  <a:pt x="11023621" y="407246"/>
                  <a:pt x="11053223" y="377644"/>
                  <a:pt x="11053223" y="341127"/>
                </a:cubicBezTo>
                <a:cubicBezTo>
                  <a:pt x="11053223" y="304610"/>
                  <a:pt x="11023621" y="275008"/>
                  <a:pt x="10987104" y="2750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014" y="1017529"/>
            <a:ext cx="6338923" cy="185569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9653-AC1C-4199-B209-B452713261BE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3803" y="3428999"/>
            <a:ext cx="3312086" cy="2771775"/>
          </a:xfrm>
        </p:spPr>
        <p:txBody>
          <a:bodyPr/>
          <a:lstStyle>
            <a:lvl1pPr marL="357188" indent="-357188">
              <a:spcBef>
                <a:spcPts val="8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73241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, statem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A73D898F-56B1-44B8-ACA2-5B480C5527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020929 w 12191999"/>
              <a:gd name="connsiteY0" fmla="*/ 631866 h 6858000"/>
              <a:gd name="connsiteX1" fmla="*/ 10690594 w 12191999"/>
              <a:gd name="connsiteY1" fmla="*/ 962201 h 6858000"/>
              <a:gd name="connsiteX2" fmla="*/ 11020929 w 12191999"/>
              <a:gd name="connsiteY2" fmla="*/ 1292536 h 6858000"/>
              <a:gd name="connsiteX3" fmla="*/ 11351264 w 12191999"/>
              <a:gd name="connsiteY3" fmla="*/ 962201 h 6858000"/>
              <a:gd name="connsiteX4" fmla="*/ 11020929 w 12191999"/>
              <a:gd name="connsiteY4" fmla="*/ 631866 h 6858000"/>
              <a:gd name="connsiteX5" fmla="*/ 10121547 w 12191999"/>
              <a:gd name="connsiteY5" fmla="*/ 631866 h 6858000"/>
              <a:gd name="connsiteX6" fmla="*/ 9791212 w 12191999"/>
              <a:gd name="connsiteY6" fmla="*/ 962201 h 6858000"/>
              <a:gd name="connsiteX7" fmla="*/ 10121547 w 12191999"/>
              <a:gd name="connsiteY7" fmla="*/ 1292536 h 6858000"/>
              <a:gd name="connsiteX8" fmla="*/ 10451882 w 12191999"/>
              <a:gd name="connsiteY8" fmla="*/ 962201 h 6858000"/>
              <a:gd name="connsiteX9" fmla="*/ 10121547 w 12191999"/>
              <a:gd name="connsiteY9" fmla="*/ 631866 h 6858000"/>
              <a:gd name="connsiteX10" fmla="*/ 9222171 w 12191999"/>
              <a:gd name="connsiteY10" fmla="*/ 631866 h 6858000"/>
              <a:gd name="connsiteX11" fmla="*/ 8891836 w 12191999"/>
              <a:gd name="connsiteY11" fmla="*/ 962201 h 6858000"/>
              <a:gd name="connsiteX12" fmla="*/ 9222171 w 12191999"/>
              <a:gd name="connsiteY12" fmla="*/ 1292536 h 6858000"/>
              <a:gd name="connsiteX13" fmla="*/ 9552506 w 12191999"/>
              <a:gd name="connsiteY13" fmla="*/ 962201 h 6858000"/>
              <a:gd name="connsiteX14" fmla="*/ 9222171 w 12191999"/>
              <a:gd name="connsiteY14" fmla="*/ 631866 h 6858000"/>
              <a:gd name="connsiteX15" fmla="*/ 8322789 w 12191999"/>
              <a:gd name="connsiteY15" fmla="*/ 631866 h 6858000"/>
              <a:gd name="connsiteX16" fmla="*/ 7992454 w 12191999"/>
              <a:gd name="connsiteY16" fmla="*/ 962201 h 6858000"/>
              <a:gd name="connsiteX17" fmla="*/ 8322789 w 12191999"/>
              <a:gd name="connsiteY17" fmla="*/ 1292536 h 6858000"/>
              <a:gd name="connsiteX18" fmla="*/ 8653124 w 12191999"/>
              <a:gd name="connsiteY18" fmla="*/ 962201 h 6858000"/>
              <a:gd name="connsiteX19" fmla="*/ 8322789 w 12191999"/>
              <a:gd name="connsiteY19" fmla="*/ 631866 h 6858000"/>
              <a:gd name="connsiteX20" fmla="*/ 7423412 w 12191999"/>
              <a:gd name="connsiteY20" fmla="*/ 631866 h 6858000"/>
              <a:gd name="connsiteX21" fmla="*/ 7093077 w 12191999"/>
              <a:gd name="connsiteY21" fmla="*/ 962201 h 6858000"/>
              <a:gd name="connsiteX22" fmla="*/ 7423412 w 12191999"/>
              <a:gd name="connsiteY22" fmla="*/ 1292536 h 6858000"/>
              <a:gd name="connsiteX23" fmla="*/ 7753747 w 12191999"/>
              <a:gd name="connsiteY23" fmla="*/ 962201 h 6858000"/>
              <a:gd name="connsiteX24" fmla="*/ 7423412 w 12191999"/>
              <a:gd name="connsiteY24" fmla="*/ 631866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020929" y="631866"/>
                </a:moveTo>
                <a:cubicBezTo>
                  <a:pt x="10838490" y="631866"/>
                  <a:pt x="10690594" y="779762"/>
                  <a:pt x="10690594" y="962201"/>
                </a:cubicBezTo>
                <a:cubicBezTo>
                  <a:pt x="10690594" y="1144640"/>
                  <a:pt x="10838490" y="1292536"/>
                  <a:pt x="11020929" y="1292536"/>
                </a:cubicBezTo>
                <a:cubicBezTo>
                  <a:pt x="11203368" y="1292536"/>
                  <a:pt x="11351264" y="1144640"/>
                  <a:pt x="11351264" y="962201"/>
                </a:cubicBezTo>
                <a:cubicBezTo>
                  <a:pt x="11351264" y="779762"/>
                  <a:pt x="11203368" y="631866"/>
                  <a:pt x="11020929" y="631866"/>
                </a:cubicBezTo>
                <a:close/>
                <a:moveTo>
                  <a:pt x="10121547" y="631866"/>
                </a:moveTo>
                <a:cubicBezTo>
                  <a:pt x="9939108" y="631866"/>
                  <a:pt x="9791212" y="779762"/>
                  <a:pt x="9791212" y="962201"/>
                </a:cubicBezTo>
                <a:cubicBezTo>
                  <a:pt x="9791212" y="1144640"/>
                  <a:pt x="9939108" y="1292536"/>
                  <a:pt x="10121547" y="1292536"/>
                </a:cubicBezTo>
                <a:cubicBezTo>
                  <a:pt x="10303986" y="1292536"/>
                  <a:pt x="10451882" y="1144640"/>
                  <a:pt x="10451882" y="962201"/>
                </a:cubicBezTo>
                <a:cubicBezTo>
                  <a:pt x="10451882" y="779762"/>
                  <a:pt x="10303986" y="631866"/>
                  <a:pt x="10121547" y="631866"/>
                </a:cubicBezTo>
                <a:close/>
                <a:moveTo>
                  <a:pt x="9222171" y="631866"/>
                </a:moveTo>
                <a:cubicBezTo>
                  <a:pt x="9039732" y="631866"/>
                  <a:pt x="8891836" y="779762"/>
                  <a:pt x="8891836" y="962201"/>
                </a:cubicBezTo>
                <a:cubicBezTo>
                  <a:pt x="8891836" y="1144640"/>
                  <a:pt x="9039732" y="1292536"/>
                  <a:pt x="9222171" y="1292536"/>
                </a:cubicBezTo>
                <a:cubicBezTo>
                  <a:pt x="9404610" y="1292536"/>
                  <a:pt x="9552506" y="1144640"/>
                  <a:pt x="9552506" y="962201"/>
                </a:cubicBezTo>
                <a:cubicBezTo>
                  <a:pt x="9552506" y="779762"/>
                  <a:pt x="9404610" y="631866"/>
                  <a:pt x="9222171" y="631866"/>
                </a:cubicBezTo>
                <a:close/>
                <a:moveTo>
                  <a:pt x="8322789" y="631866"/>
                </a:moveTo>
                <a:cubicBezTo>
                  <a:pt x="8140350" y="631866"/>
                  <a:pt x="7992454" y="779762"/>
                  <a:pt x="7992454" y="962201"/>
                </a:cubicBezTo>
                <a:cubicBezTo>
                  <a:pt x="7992454" y="1144640"/>
                  <a:pt x="8140350" y="1292536"/>
                  <a:pt x="8322789" y="1292536"/>
                </a:cubicBezTo>
                <a:cubicBezTo>
                  <a:pt x="8505228" y="1292536"/>
                  <a:pt x="8653124" y="1144640"/>
                  <a:pt x="8653124" y="962201"/>
                </a:cubicBezTo>
                <a:cubicBezTo>
                  <a:pt x="8653124" y="779762"/>
                  <a:pt x="8505228" y="631866"/>
                  <a:pt x="8322789" y="631866"/>
                </a:cubicBezTo>
                <a:close/>
                <a:moveTo>
                  <a:pt x="7423412" y="631866"/>
                </a:moveTo>
                <a:cubicBezTo>
                  <a:pt x="7240973" y="631866"/>
                  <a:pt x="7093077" y="779762"/>
                  <a:pt x="7093077" y="962201"/>
                </a:cubicBezTo>
                <a:cubicBezTo>
                  <a:pt x="7093077" y="1144640"/>
                  <a:pt x="7240973" y="1292536"/>
                  <a:pt x="7423412" y="1292536"/>
                </a:cubicBezTo>
                <a:cubicBezTo>
                  <a:pt x="7605851" y="1292536"/>
                  <a:pt x="7753747" y="1144640"/>
                  <a:pt x="7753747" y="962201"/>
                </a:cubicBezTo>
                <a:cubicBezTo>
                  <a:pt x="7753747" y="779762"/>
                  <a:pt x="7605851" y="631866"/>
                  <a:pt x="7423412" y="63186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rcRect/>
            <a:stretch>
              <a:fillRect l="-19764" t="-15774" r="-3" b="-26171"/>
            </a:stretch>
          </a:blipFill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5404" y="2310381"/>
            <a:ext cx="6365525" cy="1950516"/>
          </a:xfrm>
        </p:spPr>
        <p:txBody>
          <a:bodyPr wrap="none">
            <a:spAutoFit/>
          </a:bodyPr>
          <a:lstStyle>
            <a:lvl1pPr marL="0" indent="0" algn="r">
              <a:defRPr sz="1380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Siffra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A1222-3AEA-4913-8D7B-FEB6768E253B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Underrubrik 2">
            <a:extLst>
              <a:ext uri="{FF2B5EF4-FFF2-40B4-BE49-F238E27FC236}">
                <a16:creationId xmlns:a16="http://schemas.microsoft.com/office/drawing/2014/main" id="{42172C4C-499D-4120-9915-8026DD5FED29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826379" y="4304549"/>
            <a:ext cx="4065455" cy="990028"/>
          </a:xfrm>
        </p:spPr>
        <p:txBody>
          <a:bodyPr/>
          <a:lstStyle>
            <a:lvl1pPr marL="398463" indent="-398463" algn="l">
              <a:buNone/>
              <a:defRPr sz="2000" cap="all" spc="57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1205067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tshållare för bild 8">
            <a:extLst>
              <a:ext uri="{FF2B5EF4-FFF2-40B4-BE49-F238E27FC236}">
                <a16:creationId xmlns:a16="http://schemas.microsoft.com/office/drawing/2014/main" id="{80B4ACC9-8B57-41F8-AECC-C1A74230D62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28926" y="1341438"/>
            <a:ext cx="3536819" cy="151034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9433" y="1341438"/>
            <a:ext cx="3536819" cy="151034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679BD-E013-4C7F-952A-6056A680CB83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97C6B81C-9520-43C2-9E64-8409C69C0A56}"/>
              </a:ext>
            </a:extLst>
          </p:cNvPr>
          <p:cNvSpPr/>
          <p:nvPr userDrawn="1"/>
        </p:nvSpPr>
        <p:spPr>
          <a:xfrm>
            <a:off x="11660318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1F3283B9-0B33-449D-9014-3965A3A215BD}"/>
              </a:ext>
            </a:extLst>
          </p:cNvPr>
          <p:cNvSpPr/>
          <p:nvPr userDrawn="1"/>
        </p:nvSpPr>
        <p:spPr>
          <a:xfrm>
            <a:off x="11475483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29F5E95C-6891-4EF0-94C2-691C3F938D3F}"/>
              </a:ext>
            </a:extLst>
          </p:cNvPr>
          <p:cNvSpPr/>
          <p:nvPr userDrawn="1"/>
        </p:nvSpPr>
        <p:spPr>
          <a:xfrm>
            <a:off x="11290650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D9DBCFA7-5789-4015-AB25-10E9847BF9B5}"/>
              </a:ext>
            </a:extLst>
          </p:cNvPr>
          <p:cNvSpPr/>
          <p:nvPr userDrawn="1"/>
        </p:nvSpPr>
        <p:spPr>
          <a:xfrm>
            <a:off x="11105817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1C4450DA-F0C4-464C-9003-5A612DA3CA21}"/>
              </a:ext>
            </a:extLst>
          </p:cNvPr>
          <p:cNvSpPr/>
          <p:nvPr userDrawn="1"/>
        </p:nvSpPr>
        <p:spPr>
          <a:xfrm>
            <a:off x="10920984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Platshållare för bild 8">
            <a:extLst>
              <a:ext uri="{FF2B5EF4-FFF2-40B4-BE49-F238E27FC236}">
                <a16:creationId xmlns:a16="http://schemas.microsoft.com/office/drawing/2014/main" id="{9EE410B4-67A8-4742-A629-D5F9A26010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9433" y="2872264"/>
            <a:ext cx="3536819" cy="151034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6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2" name="Platshållare för bild 8">
            <a:extLst>
              <a:ext uri="{FF2B5EF4-FFF2-40B4-BE49-F238E27FC236}">
                <a16:creationId xmlns:a16="http://schemas.microsoft.com/office/drawing/2014/main" id="{AFB1379B-A01A-4E24-82AC-92E40AD98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9433" y="4403090"/>
            <a:ext cx="3536819" cy="1510348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4" name="Platshållare för bild 8">
            <a:extLst>
              <a:ext uri="{FF2B5EF4-FFF2-40B4-BE49-F238E27FC236}">
                <a16:creationId xmlns:a16="http://schemas.microsoft.com/office/drawing/2014/main" id="{3B522505-1026-454B-93CF-5B1AE7CBC1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28926" y="2872264"/>
            <a:ext cx="3536819" cy="1510348"/>
          </a:xfr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5" name="Platshållare för bild 8">
            <a:extLst>
              <a:ext uri="{FF2B5EF4-FFF2-40B4-BE49-F238E27FC236}">
                <a16:creationId xmlns:a16="http://schemas.microsoft.com/office/drawing/2014/main" id="{F9AE069E-58E1-439B-B4C4-BAC3D48143C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28926" y="4403090"/>
            <a:ext cx="3536819" cy="1510348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6" name="Platshållare för bild 8">
            <a:extLst>
              <a:ext uri="{FF2B5EF4-FFF2-40B4-BE49-F238E27FC236}">
                <a16:creationId xmlns:a16="http://schemas.microsoft.com/office/drawing/2014/main" id="{26BC5F9D-875D-4B8A-81EF-D35E2BA4DAF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88419" y="1341438"/>
            <a:ext cx="3536819" cy="1510348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7" name="Platshållare för bild 8">
            <a:extLst>
              <a:ext uri="{FF2B5EF4-FFF2-40B4-BE49-F238E27FC236}">
                <a16:creationId xmlns:a16="http://schemas.microsoft.com/office/drawing/2014/main" id="{AA088CE5-5478-4F4E-B893-2BDAF8A40C5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888419" y="2872264"/>
            <a:ext cx="3536819" cy="1510348"/>
          </a:xfr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8" name="Platshållare för bild 8">
            <a:extLst>
              <a:ext uri="{FF2B5EF4-FFF2-40B4-BE49-F238E27FC236}">
                <a16:creationId xmlns:a16="http://schemas.microsoft.com/office/drawing/2014/main" id="{BC4312A9-9B35-46BD-8098-798FC1241BF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88419" y="4403090"/>
            <a:ext cx="3536819" cy="1510348"/>
          </a:xfr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4561" y="1533938"/>
            <a:ext cx="2048255" cy="1238264"/>
          </a:xfrm>
        </p:spPr>
        <p:txBody>
          <a:bodyPr anchor="t"/>
          <a:lstStyle>
            <a:lvl1pPr marL="230188" indent="-230188">
              <a:lnSpc>
                <a:spcPct val="80000"/>
              </a:lnSpc>
              <a:defRPr sz="2400" spc="400" baseline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Ange text här</a:t>
            </a:r>
          </a:p>
        </p:txBody>
      </p:sp>
    </p:spTree>
    <p:extLst>
      <p:ext uri="{BB962C8B-B14F-4D97-AF65-F5344CB8AC3E}">
        <p14:creationId xmlns:p14="http://schemas.microsoft.com/office/powerpoint/2010/main" val="3075827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3" pos="483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  <p15:guide id="7" orient="horz" pos="37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D37FD0-1A4B-4761-85D0-F9467FE9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7118D87-AFE2-4BAC-B1AB-496CC2D9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D80F-B791-42A5-8428-DAC51746F2B8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6DE466C-C535-4CFA-907E-3BEACDFD1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8B6D9C9-AD15-48CB-9EB7-CEB1B5B9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9606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an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44FF05-7AB8-4F35-804B-513961B5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91D3-8D09-42A6-A0EE-2F9B0BB47265}" type="datetime1">
              <a:rPr lang="sv-SE" smtClean="0"/>
              <a:t>2024-05-27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8983F2-14E3-425B-8E95-E571DDEA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3656ABEF-9E7F-4AAC-97D2-A5A5C99E9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9624" y="1780674"/>
            <a:ext cx="9212752" cy="3025082"/>
          </a:xfrm>
        </p:spPr>
        <p:txBody>
          <a:bodyPr anchor="ctr"/>
          <a:lstStyle>
            <a:lvl1pPr marL="804863" indent="-804863" algn="l">
              <a:defRPr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och skriv en rubrik</a:t>
            </a:r>
          </a:p>
        </p:txBody>
      </p:sp>
    </p:spTree>
    <p:extLst>
      <p:ext uri="{BB962C8B-B14F-4D97-AF65-F5344CB8AC3E}">
        <p14:creationId xmlns:p14="http://schemas.microsoft.com/office/powerpoint/2010/main" val="200864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01229EA-9F0B-4179-B83C-E8F09EB8D060}"/>
              </a:ext>
            </a:extLst>
          </p:cNvPr>
          <p:cNvSpPr/>
          <p:nvPr userDrawn="1"/>
        </p:nvSpPr>
        <p:spPr>
          <a:xfrm>
            <a:off x="1271016" y="908304"/>
            <a:ext cx="9649968" cy="5949267"/>
          </a:xfrm>
          <a:prstGeom prst="rect">
            <a:avLst/>
          </a:prstGeom>
          <a:solidFill>
            <a:srgbClr val="A2CDF2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BCE7E06-0E61-442F-B85E-4908C40D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017529"/>
            <a:ext cx="10918312" cy="1855690"/>
          </a:xfrm>
          <a:prstGeom prst="rect">
            <a:avLst/>
          </a:prstGeom>
        </p:spPr>
        <p:txBody>
          <a:bodyPr vert="horz" lIns="0" tIns="144000" rIns="0" bIns="0" rtlCol="0" anchor="b">
            <a:noAutofit/>
          </a:bodyPr>
          <a:lstStyle/>
          <a:p>
            <a:r>
              <a:rPr lang="sv-SE" dirty="0"/>
              <a:t>Här är en </a:t>
            </a:r>
            <a:br>
              <a:rPr lang="sv-SE" dirty="0"/>
            </a:br>
            <a:r>
              <a:rPr lang="sv-SE" dirty="0"/>
              <a:t>punktlista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A1C81E-E671-452D-927E-A261C75D6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5300" y="3068638"/>
            <a:ext cx="6121400" cy="3128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34AA1E-EF28-4414-B404-853E58D75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493" y="6673113"/>
            <a:ext cx="797617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588FDEA1-CE1E-4BD4-994B-06C5DE6D7EDB}" type="datetime1">
              <a:rPr lang="sv-SE" smtClean="0"/>
              <a:pPr/>
              <a:t>2024-05-27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3BBB2B-42F2-4B4C-8371-22C0A6918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25054" y="242946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cap="all" spc="230" baseline="0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35136B-520D-422F-AE59-12BCC0209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59699" y="6673113"/>
            <a:ext cx="222808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58F3591F-F315-460A-B0F5-9EC1CF35906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F74A8C7C-43D0-49AC-9B72-B4ED9DFAA9FB}"/>
              </a:ext>
            </a:extLst>
          </p:cNvPr>
          <p:cNvSpPr/>
          <p:nvPr userDrawn="1"/>
        </p:nvSpPr>
        <p:spPr>
          <a:xfrm>
            <a:off x="10920984" y="275008"/>
            <a:ext cx="871572" cy="132238"/>
          </a:xfrm>
          <a:custGeom>
            <a:avLst/>
            <a:gdLst>
              <a:gd name="connsiteX0" fmla="*/ 805453 w 871572"/>
              <a:gd name="connsiteY0" fmla="*/ 0 h 132238"/>
              <a:gd name="connsiteX1" fmla="*/ 871572 w 871572"/>
              <a:gd name="connsiteY1" fmla="*/ 66119 h 132238"/>
              <a:gd name="connsiteX2" fmla="*/ 805453 w 871572"/>
              <a:gd name="connsiteY2" fmla="*/ 132238 h 132238"/>
              <a:gd name="connsiteX3" fmla="*/ 739334 w 871572"/>
              <a:gd name="connsiteY3" fmla="*/ 66119 h 132238"/>
              <a:gd name="connsiteX4" fmla="*/ 805453 w 871572"/>
              <a:gd name="connsiteY4" fmla="*/ 0 h 132238"/>
              <a:gd name="connsiteX5" fmla="*/ 620618 w 871572"/>
              <a:gd name="connsiteY5" fmla="*/ 0 h 132238"/>
              <a:gd name="connsiteX6" fmla="*/ 686737 w 871572"/>
              <a:gd name="connsiteY6" fmla="*/ 66119 h 132238"/>
              <a:gd name="connsiteX7" fmla="*/ 620618 w 871572"/>
              <a:gd name="connsiteY7" fmla="*/ 132238 h 132238"/>
              <a:gd name="connsiteX8" fmla="*/ 554499 w 871572"/>
              <a:gd name="connsiteY8" fmla="*/ 66119 h 132238"/>
              <a:gd name="connsiteX9" fmla="*/ 620618 w 871572"/>
              <a:gd name="connsiteY9" fmla="*/ 0 h 132238"/>
              <a:gd name="connsiteX10" fmla="*/ 435785 w 871572"/>
              <a:gd name="connsiteY10" fmla="*/ 0 h 132238"/>
              <a:gd name="connsiteX11" fmla="*/ 501904 w 871572"/>
              <a:gd name="connsiteY11" fmla="*/ 66119 h 132238"/>
              <a:gd name="connsiteX12" fmla="*/ 435785 w 871572"/>
              <a:gd name="connsiteY12" fmla="*/ 132238 h 132238"/>
              <a:gd name="connsiteX13" fmla="*/ 369666 w 871572"/>
              <a:gd name="connsiteY13" fmla="*/ 66119 h 132238"/>
              <a:gd name="connsiteX14" fmla="*/ 435785 w 871572"/>
              <a:gd name="connsiteY14" fmla="*/ 0 h 132238"/>
              <a:gd name="connsiteX15" fmla="*/ 250952 w 871572"/>
              <a:gd name="connsiteY15" fmla="*/ 0 h 132238"/>
              <a:gd name="connsiteX16" fmla="*/ 317071 w 871572"/>
              <a:gd name="connsiteY16" fmla="*/ 66119 h 132238"/>
              <a:gd name="connsiteX17" fmla="*/ 250952 w 871572"/>
              <a:gd name="connsiteY17" fmla="*/ 132238 h 132238"/>
              <a:gd name="connsiteX18" fmla="*/ 184833 w 871572"/>
              <a:gd name="connsiteY18" fmla="*/ 66119 h 132238"/>
              <a:gd name="connsiteX19" fmla="*/ 250952 w 871572"/>
              <a:gd name="connsiteY19" fmla="*/ 0 h 132238"/>
              <a:gd name="connsiteX20" fmla="*/ 66119 w 871572"/>
              <a:gd name="connsiteY20" fmla="*/ 0 h 132238"/>
              <a:gd name="connsiteX21" fmla="*/ 132238 w 871572"/>
              <a:gd name="connsiteY21" fmla="*/ 66119 h 132238"/>
              <a:gd name="connsiteX22" fmla="*/ 66119 w 871572"/>
              <a:gd name="connsiteY22" fmla="*/ 132238 h 132238"/>
              <a:gd name="connsiteX23" fmla="*/ 0 w 871572"/>
              <a:gd name="connsiteY23" fmla="*/ 66119 h 132238"/>
              <a:gd name="connsiteX24" fmla="*/ 66119 w 871572"/>
              <a:gd name="connsiteY24" fmla="*/ 0 h 13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71572" h="132238">
                <a:moveTo>
                  <a:pt x="805453" y="0"/>
                </a:moveTo>
                <a:cubicBezTo>
                  <a:pt x="841970" y="0"/>
                  <a:pt x="871572" y="29602"/>
                  <a:pt x="871572" y="66119"/>
                </a:cubicBezTo>
                <a:cubicBezTo>
                  <a:pt x="871572" y="102636"/>
                  <a:pt x="841970" y="132238"/>
                  <a:pt x="805453" y="132238"/>
                </a:cubicBezTo>
                <a:cubicBezTo>
                  <a:pt x="768936" y="132238"/>
                  <a:pt x="739334" y="102636"/>
                  <a:pt x="739334" y="66119"/>
                </a:cubicBezTo>
                <a:cubicBezTo>
                  <a:pt x="739334" y="29602"/>
                  <a:pt x="768936" y="0"/>
                  <a:pt x="805453" y="0"/>
                </a:cubicBezTo>
                <a:close/>
                <a:moveTo>
                  <a:pt x="620618" y="0"/>
                </a:moveTo>
                <a:cubicBezTo>
                  <a:pt x="657135" y="0"/>
                  <a:pt x="686737" y="29602"/>
                  <a:pt x="686737" y="66119"/>
                </a:cubicBezTo>
                <a:cubicBezTo>
                  <a:pt x="686737" y="102636"/>
                  <a:pt x="657135" y="132238"/>
                  <a:pt x="620618" y="132238"/>
                </a:cubicBezTo>
                <a:cubicBezTo>
                  <a:pt x="584101" y="132238"/>
                  <a:pt x="554499" y="102636"/>
                  <a:pt x="554499" y="66119"/>
                </a:cubicBezTo>
                <a:cubicBezTo>
                  <a:pt x="554499" y="29602"/>
                  <a:pt x="584101" y="0"/>
                  <a:pt x="620618" y="0"/>
                </a:cubicBezTo>
                <a:close/>
                <a:moveTo>
                  <a:pt x="435785" y="0"/>
                </a:moveTo>
                <a:cubicBezTo>
                  <a:pt x="472302" y="0"/>
                  <a:pt x="501904" y="29602"/>
                  <a:pt x="501904" y="66119"/>
                </a:cubicBezTo>
                <a:cubicBezTo>
                  <a:pt x="501904" y="102636"/>
                  <a:pt x="472302" y="132238"/>
                  <a:pt x="435785" y="132238"/>
                </a:cubicBezTo>
                <a:cubicBezTo>
                  <a:pt x="399268" y="132238"/>
                  <a:pt x="369666" y="102636"/>
                  <a:pt x="369666" y="66119"/>
                </a:cubicBezTo>
                <a:cubicBezTo>
                  <a:pt x="369666" y="29602"/>
                  <a:pt x="399268" y="0"/>
                  <a:pt x="435785" y="0"/>
                </a:cubicBezTo>
                <a:close/>
                <a:moveTo>
                  <a:pt x="250952" y="0"/>
                </a:moveTo>
                <a:cubicBezTo>
                  <a:pt x="287469" y="0"/>
                  <a:pt x="317071" y="29602"/>
                  <a:pt x="317071" y="66119"/>
                </a:cubicBezTo>
                <a:cubicBezTo>
                  <a:pt x="317071" y="102636"/>
                  <a:pt x="287469" y="132238"/>
                  <a:pt x="250952" y="132238"/>
                </a:cubicBezTo>
                <a:cubicBezTo>
                  <a:pt x="214435" y="132238"/>
                  <a:pt x="184833" y="102636"/>
                  <a:pt x="184833" y="66119"/>
                </a:cubicBezTo>
                <a:cubicBezTo>
                  <a:pt x="184833" y="29602"/>
                  <a:pt x="214435" y="0"/>
                  <a:pt x="250952" y="0"/>
                </a:cubicBezTo>
                <a:close/>
                <a:moveTo>
                  <a:pt x="66119" y="0"/>
                </a:moveTo>
                <a:cubicBezTo>
                  <a:pt x="102636" y="0"/>
                  <a:pt x="132238" y="29602"/>
                  <a:pt x="132238" y="66119"/>
                </a:cubicBezTo>
                <a:cubicBezTo>
                  <a:pt x="132238" y="102636"/>
                  <a:pt x="102636" y="132238"/>
                  <a:pt x="66119" y="132238"/>
                </a:cubicBezTo>
                <a:cubicBezTo>
                  <a:pt x="29602" y="132238"/>
                  <a:pt x="0" y="102636"/>
                  <a:pt x="0" y="66119"/>
                </a:cubicBezTo>
                <a:cubicBezTo>
                  <a:pt x="0" y="29602"/>
                  <a:pt x="29602" y="0"/>
                  <a:pt x="661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877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60" r:id="rId4"/>
    <p:sldLayoutId id="2147483657" r:id="rId5"/>
    <p:sldLayoutId id="2147483665" r:id="rId6"/>
    <p:sldLayoutId id="2147483655" r:id="rId7"/>
    <p:sldLayoutId id="2147483656" r:id="rId8"/>
    <p:sldLayoutId id="2147483658" r:id="rId9"/>
    <p:sldLayoutId id="2147483661" r:id="rId10"/>
    <p:sldLayoutId id="2147483662" r:id="rId11"/>
    <p:sldLayoutId id="2147483666" r:id="rId12"/>
    <p:sldLayoutId id="2147483654" r:id="rId13"/>
    <p:sldLayoutId id="2147483659" r:id="rId14"/>
  </p:sldLayoutIdLst>
  <p:hf sldNum="0" hdr="0" dt="0"/>
  <p:txStyles>
    <p:titleStyle>
      <a:lvl1pPr marL="982663" indent="-982663" algn="l" defTabSz="914400" rtl="0" eaLnBrk="1" latinLnBrk="0" hangingPunct="1">
        <a:lnSpc>
          <a:spcPct val="85000"/>
        </a:lnSpc>
        <a:spcBef>
          <a:spcPct val="0"/>
        </a:spcBef>
        <a:buNone/>
        <a:defRPr sz="5200" b="1" kern="1200" cap="all" spc="8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100000"/>
        <a:buFont typeface="Symbol" panose="05050102010706020507" pitchFamily="18" charset="2"/>
        <a:buChar char="·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1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 userDrawn="1">
          <p15:clr>
            <a:srgbClr val="F26B43"/>
          </p15:clr>
        </p15:guide>
        <p15:guide id="2" pos="7423" userDrawn="1">
          <p15:clr>
            <a:srgbClr val="F26B43"/>
          </p15:clr>
        </p15:guide>
        <p15:guide id="4" pos="6879" userDrawn="1">
          <p15:clr>
            <a:srgbClr val="F26B43"/>
          </p15:clr>
        </p15:guide>
        <p15:guide id="5" orient="horz" pos="1933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1D41556-090F-4039-8C03-4A38807A7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9078" y="4807099"/>
            <a:ext cx="5112299" cy="532579"/>
          </a:xfrm>
        </p:spPr>
        <p:txBody>
          <a:bodyPr>
            <a:normAutofit/>
          </a:bodyPr>
          <a:lstStyle/>
          <a:p>
            <a:r>
              <a:rPr lang="sv-SE" sz="2800" dirty="0"/>
              <a:t>SWE-CUP 1-2 </a:t>
            </a:r>
            <a:r>
              <a:rPr lang="sv-SE" sz="2800" dirty="0" err="1"/>
              <a:t>sollefteå</a:t>
            </a:r>
            <a:endParaRPr lang="sv-SE" sz="2000" dirty="0"/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D53BFDD5-1370-4F37-AB0B-D2913B468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5194" y="4160533"/>
            <a:ext cx="2378815" cy="394495"/>
          </a:xfrm>
        </p:spPr>
        <p:txBody>
          <a:bodyPr/>
          <a:lstStyle/>
          <a:p>
            <a:r>
              <a:rPr lang="sv-SE" sz="2800" dirty="0"/>
              <a:t>16 JAN 2025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5FEAC0C-9DDB-4C10-8771-67ADDBD580A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077200" y="242888"/>
            <a:ext cx="4114800" cy="179387"/>
          </a:xfrm>
        </p:spPr>
        <p:txBody>
          <a:bodyPr/>
          <a:lstStyle/>
          <a:p>
            <a:r>
              <a:rPr lang="sv-SE" dirty="0"/>
              <a:t>SVENSKT SKIDSKYTTE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B2693D6F-78E7-9739-A9D0-82ACFD3ECE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25" y="615950"/>
            <a:ext cx="4292600" cy="5626100"/>
          </a:xfrm>
          <a:prstGeom prst="rect">
            <a:avLst/>
          </a:prstGeom>
        </p:spPr>
      </p:pic>
      <p:sp>
        <p:nvSpPr>
          <p:cNvPr id="18" name="Rubrik 7">
            <a:extLst>
              <a:ext uri="{FF2B5EF4-FFF2-40B4-BE49-F238E27FC236}">
                <a16:creationId xmlns:a16="http://schemas.microsoft.com/office/drawing/2014/main" id="{1D278BAB-6157-8E4D-F827-74248E82EB65}"/>
              </a:ext>
            </a:extLst>
          </p:cNvPr>
          <p:cNvSpPr txBox="1">
            <a:spLocks/>
          </p:cNvSpPr>
          <p:nvPr/>
        </p:nvSpPr>
        <p:spPr>
          <a:xfrm>
            <a:off x="1381967" y="1966909"/>
            <a:ext cx="7124932" cy="1953983"/>
          </a:xfrm>
          <a:prstGeom prst="rect">
            <a:avLst/>
          </a:prstGeom>
        </p:spPr>
        <p:txBody>
          <a:bodyPr vert="horz" lIns="0" tIns="144000" rIns="0" bIns="0" rtlCol="0" anchor="b">
            <a:noAutofit/>
          </a:bodyPr>
          <a:lstStyle>
            <a:lvl1pPr marL="982663" indent="-982663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200" b="1" kern="1200" cap="all" spc="8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82663" marR="0" lvl="0" indent="-982663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1" i="0" u="none" strike="noStrike" kern="1200" cap="all" spc="80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B International Pro"/>
                <a:ea typeface="+mj-ea"/>
                <a:cs typeface="+mj-cs"/>
              </a:rPr>
              <a:t>Lagledar</a:t>
            </a:r>
            <a:br>
              <a:rPr kumimoji="0" lang="sv-SE" sz="7200" b="1" i="0" u="none" strike="noStrike" kern="1200" cap="all" spc="8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B International Pro"/>
                <a:ea typeface="+mj-ea"/>
                <a:cs typeface="+mj-cs"/>
              </a:rPr>
            </a:br>
            <a:r>
              <a:rPr kumimoji="0" lang="sv-SE" sz="7200" b="1" i="0" u="none" strike="noStrike" kern="1200" cap="all" spc="8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B International Pro"/>
                <a:ea typeface="+mj-ea"/>
                <a:cs typeface="+mj-cs"/>
              </a:rPr>
              <a:t>       </a:t>
            </a:r>
            <a:r>
              <a:rPr kumimoji="0" lang="sv-SE" sz="7200" b="1" i="0" u="none" strike="noStrike" kern="1200" cap="all" spc="80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NB International Pro"/>
                <a:ea typeface="+mj-ea"/>
                <a:cs typeface="+mj-cs"/>
              </a:rPr>
              <a:t>möte</a:t>
            </a: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A4A18F8-2AC7-70A9-6A8D-05F0B359A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9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r>
              <a:rPr lang="sv-SE" sz="2000" dirty="0"/>
              <a:t>Tävlingsledare		Förnamn Efternamn		Telefon nr	</a:t>
            </a:r>
          </a:p>
          <a:p>
            <a:r>
              <a:rPr lang="sv-SE" sz="2000" dirty="0"/>
              <a:t>Tävlingssekreterare	Förnamn Efternamn 		Telefon nr</a:t>
            </a:r>
          </a:p>
          <a:p>
            <a:r>
              <a:rPr lang="sv-SE" sz="2000" dirty="0"/>
              <a:t>TD 1			Förnamn Efternamn 		Telefon nr</a:t>
            </a:r>
          </a:p>
          <a:p>
            <a:r>
              <a:rPr lang="sv-SE" sz="2000" dirty="0"/>
              <a:t>TD 2			Förnamn Efternamn </a:t>
            </a:r>
          </a:p>
          <a:p>
            <a:r>
              <a:rPr lang="sv-SE" sz="2000" dirty="0"/>
              <a:t>Chef tidtagning		Förnamn Efternamn </a:t>
            </a:r>
          </a:p>
          <a:p>
            <a:r>
              <a:rPr lang="sv-SE" sz="2000" dirty="0"/>
              <a:t>Chef skjutbana		Förnamn Efternamn </a:t>
            </a:r>
          </a:p>
          <a:p>
            <a:r>
              <a:rPr lang="sv-SE" sz="2000" dirty="0"/>
              <a:t>Chef start / mål	Förnamn Efternamn </a:t>
            </a:r>
          </a:p>
          <a:p>
            <a:r>
              <a:rPr lang="sv-SE" sz="2000" dirty="0"/>
              <a:t>Chef spår		Förnamn Efternamn 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5449563" cy="800647"/>
          </a:xfrm>
        </p:spPr>
        <p:txBody>
          <a:bodyPr/>
          <a:lstStyle/>
          <a:p>
            <a:r>
              <a:rPr lang="sv-SE" sz="4000" dirty="0"/>
              <a:t>ORGANISATION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1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Ange följande information i chatten:</a:t>
            </a:r>
          </a:p>
          <a:p>
            <a:pPr marL="0" indent="0">
              <a:buNone/>
            </a:pPr>
            <a:r>
              <a:rPr lang="sv-SE" sz="2000" dirty="0"/>
              <a:t>	Förening</a:t>
            </a:r>
            <a:br>
              <a:rPr lang="sv-SE" sz="2000" dirty="0"/>
            </a:br>
            <a:r>
              <a:rPr lang="sv-SE" sz="2000" dirty="0"/>
              <a:t>	Kontaktperson</a:t>
            </a:r>
            <a:br>
              <a:rPr lang="sv-SE" sz="2000" dirty="0"/>
            </a:br>
            <a:r>
              <a:rPr lang="sv-SE" sz="2000" dirty="0"/>
              <a:t>	Telefon nr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5449563" cy="800647"/>
          </a:xfrm>
        </p:spPr>
        <p:txBody>
          <a:bodyPr/>
          <a:lstStyle/>
          <a:p>
            <a:r>
              <a:rPr lang="sv-SE" sz="4000" dirty="0"/>
              <a:t>närvaro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2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TD 1			Förnamn Efternamn</a:t>
            </a:r>
            <a:br>
              <a:rPr lang="sv-SE" sz="2000" dirty="0"/>
            </a:br>
            <a:r>
              <a:rPr lang="sv-SE" sz="2000" dirty="0"/>
              <a:t>Tävlingsledare 		Förnamn Efternamn</a:t>
            </a:r>
            <a:br>
              <a:rPr lang="sv-SE" sz="2000" dirty="0"/>
            </a:br>
            <a:r>
              <a:rPr lang="sv-SE" sz="2000" dirty="0"/>
              <a:t>Chef Skjutbana		Förnamn Efternamn</a:t>
            </a:r>
            <a:br>
              <a:rPr lang="sv-SE" sz="2000" dirty="0"/>
            </a:br>
            <a:r>
              <a:rPr lang="sv-SE" sz="2000" dirty="0"/>
              <a:t>Lagledare 1		Förnamn Efternamn</a:t>
            </a:r>
            <a:br>
              <a:rPr lang="sv-SE" sz="2000" dirty="0"/>
            </a:br>
            <a:r>
              <a:rPr lang="sv-SE" sz="2000" dirty="0"/>
              <a:t>Lagledare 2		Förnamn Efternamn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1:a mötet sker på skjutbana 15 min före första inskjutning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Val av tävlingsjury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17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I grunden info från inbjudan. Komplettera med de slutgiltiga tiderna för evenemanget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Presentation tävlingsprogram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2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Skriv eventuella strykningar i chatten. Ange:</a:t>
            </a:r>
          </a:p>
          <a:p>
            <a:pPr marL="0" indent="0">
              <a:buNone/>
            </a:pPr>
            <a:r>
              <a:rPr lang="sv-SE" sz="2000" dirty="0"/>
              <a:t>	Förnamn Efternamn</a:t>
            </a:r>
            <a:br>
              <a:rPr lang="sv-SE" sz="2000" dirty="0"/>
            </a:br>
            <a:r>
              <a:rPr lang="sv-SE" sz="2000" dirty="0"/>
              <a:t>	Förening</a:t>
            </a:r>
            <a:br>
              <a:rPr lang="sv-SE" sz="2000" dirty="0"/>
            </a:br>
            <a:r>
              <a:rPr lang="sv-SE" sz="2000" dirty="0"/>
              <a:t>	Tävlingsklass</a:t>
            </a:r>
            <a:br>
              <a:rPr lang="sv-SE" sz="2000" dirty="0"/>
            </a:br>
            <a:r>
              <a:rPr lang="sv-SE" sz="2000" dirty="0"/>
              <a:t>	Vilken tävling strykningen avser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Presentation startlistor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0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Använd gärna en karta för god överblick. </a:t>
            </a:r>
            <a:br>
              <a:rPr lang="sv-SE" sz="2000" dirty="0"/>
            </a:br>
            <a:r>
              <a:rPr lang="sv-SE" sz="2000" dirty="0"/>
              <a:t>Byggnader, sekretariat, wc, dusch </a:t>
            </a:r>
            <a:r>
              <a:rPr lang="sv-SE" sz="2000" dirty="0" err="1"/>
              <a:t>omkl</a:t>
            </a:r>
            <a:r>
              <a:rPr lang="sv-SE" sz="2000" dirty="0"/>
              <a:t>, parkering, servering, vallabodar etc. </a:t>
            </a:r>
          </a:p>
          <a:p>
            <a:pPr marL="0" indent="0">
              <a:buNone/>
            </a:pPr>
            <a:r>
              <a:rPr lang="sv-SE" sz="2000" dirty="0"/>
              <a:t>Stadionskiss (start, mål, växel)</a:t>
            </a:r>
          </a:p>
          <a:p>
            <a:pPr marL="0" indent="0">
              <a:buNone/>
            </a:pPr>
            <a:r>
              <a:rPr lang="sv-SE" sz="2000" dirty="0"/>
              <a:t>Vapenförvaring (mellan inskjutning o start)</a:t>
            </a:r>
          </a:p>
          <a:p>
            <a:pPr marL="0" indent="0">
              <a:buNone/>
            </a:pPr>
            <a:r>
              <a:rPr lang="sv-SE" sz="2000" dirty="0" err="1"/>
              <a:t>Ev</a:t>
            </a:r>
            <a:r>
              <a:rPr lang="sv-SE" sz="2000" dirty="0"/>
              <a:t> specifika startrutiner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Presentation stadion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43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Chipkontroll – ange </a:t>
            </a:r>
            <a:r>
              <a:rPr lang="sv-SE" sz="2000" dirty="0" err="1"/>
              <a:t>plac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Vapenkontroll – ange </a:t>
            </a:r>
            <a:r>
              <a:rPr lang="sv-SE" sz="2000" dirty="0" err="1"/>
              <a:t>plac</a:t>
            </a:r>
            <a:r>
              <a:rPr lang="sv-SE" sz="2000" dirty="0"/>
              <a:t> (alt vid visitation vid behov)</a:t>
            </a:r>
          </a:p>
          <a:p>
            <a:pPr marL="0" indent="0">
              <a:buNone/>
            </a:pPr>
            <a:r>
              <a:rPr lang="sv-SE" sz="2000" dirty="0"/>
              <a:t>Visitationskontroll – anslutning till skjutplats 1 efter avslutad inskjutning</a:t>
            </a:r>
          </a:p>
          <a:p>
            <a:pPr marL="0" indent="0">
              <a:buNone/>
            </a:pPr>
            <a:r>
              <a:rPr lang="sv-SE" sz="2000" dirty="0"/>
              <a:t>Säkerhetskontroll – vid målgång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kontroller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21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Inskjutningsfördelning – </a:t>
            </a:r>
            <a:r>
              <a:rPr lang="sv-SE" sz="2000" dirty="0" err="1"/>
              <a:t>tavelbyte</a:t>
            </a:r>
            <a:r>
              <a:rPr lang="sv-SE" sz="2000" dirty="0"/>
              <a:t>?</a:t>
            </a:r>
          </a:p>
          <a:p>
            <a:pPr marL="0" indent="0">
              <a:buNone/>
            </a:pPr>
            <a:r>
              <a:rPr lang="sv-SE" sz="2000" dirty="0"/>
              <a:t>Målning</a:t>
            </a:r>
          </a:p>
          <a:p>
            <a:pPr marL="0" indent="0">
              <a:buNone/>
            </a:pPr>
            <a:r>
              <a:rPr lang="sv-SE" sz="2000" dirty="0"/>
              <a:t>Indelning skjutbana</a:t>
            </a:r>
          </a:p>
          <a:p>
            <a:pPr marL="0" indent="0">
              <a:buNone/>
            </a:pPr>
            <a:r>
              <a:rPr lang="sv-SE" sz="2000" dirty="0"/>
              <a:t>	- ligg / stå</a:t>
            </a:r>
          </a:p>
          <a:p>
            <a:pPr marL="0" indent="0">
              <a:buNone/>
            </a:pPr>
            <a:r>
              <a:rPr lang="sv-SE" sz="2000" dirty="0"/>
              <a:t>	- masstart / stafett, rutin 1:a skjutning</a:t>
            </a:r>
          </a:p>
          <a:p>
            <a:pPr marL="0" indent="0">
              <a:buNone/>
            </a:pPr>
            <a:r>
              <a:rPr lang="sv-SE" sz="2000" dirty="0"/>
              <a:t>	- utläggningsmall (</a:t>
            </a:r>
            <a:r>
              <a:rPr lang="sv-SE" sz="2000" dirty="0" err="1"/>
              <a:t>ungd</a:t>
            </a:r>
            <a:r>
              <a:rPr lang="sv-SE" sz="2000" dirty="0"/>
              <a:t>)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Presentation skjutbana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30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 err="1"/>
              <a:t>Spårkartor</a:t>
            </a:r>
            <a:r>
              <a:rPr lang="sv-SE" sz="2000" dirty="0"/>
              <a:t> </a:t>
            </a:r>
          </a:p>
          <a:p>
            <a:pPr marL="0" indent="0">
              <a:buNone/>
            </a:pPr>
            <a:r>
              <a:rPr lang="sv-SE" sz="2000" dirty="0"/>
              <a:t>Tävlingsbanor / klass</a:t>
            </a:r>
          </a:p>
          <a:p>
            <a:pPr marL="0" indent="0">
              <a:buNone/>
            </a:pPr>
            <a:r>
              <a:rPr lang="sv-SE" sz="2000" dirty="0"/>
              <a:t>Uppvärmning</a:t>
            </a:r>
          </a:p>
          <a:p>
            <a:pPr marL="0" indent="0">
              <a:buNone/>
            </a:pPr>
            <a:r>
              <a:rPr lang="sv-SE" sz="2000" dirty="0" err="1"/>
              <a:t>Skidtester</a:t>
            </a: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Presentation spår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Öppettider</a:t>
            </a:r>
          </a:p>
          <a:p>
            <a:pPr marL="0" indent="0">
              <a:buNone/>
            </a:pPr>
            <a:r>
              <a:rPr lang="sv-SE" sz="2000" dirty="0"/>
              <a:t>Nr lappar</a:t>
            </a:r>
          </a:p>
          <a:p>
            <a:pPr marL="0" indent="0">
              <a:buNone/>
            </a:pPr>
            <a:r>
              <a:rPr lang="sv-SE" sz="2000" dirty="0" err="1"/>
              <a:t>Prel</a:t>
            </a:r>
            <a:r>
              <a:rPr lang="sv-SE" sz="2000" dirty="0"/>
              <a:t> / officiella resultat</a:t>
            </a:r>
          </a:p>
          <a:p>
            <a:pPr marL="0" indent="0">
              <a:buNone/>
            </a:pPr>
            <a:r>
              <a:rPr lang="sv-SE" sz="2000" dirty="0"/>
              <a:t>Protester</a:t>
            </a:r>
          </a:p>
          <a:p>
            <a:pPr marL="0" indent="0">
              <a:buNone/>
            </a:pPr>
            <a:r>
              <a:rPr lang="sv-SE" sz="2000" dirty="0"/>
              <a:t>Ej egen licens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Tävlings sekretariat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8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Kontakt</a:t>
            </a:r>
          </a:p>
          <a:p>
            <a:pPr marL="0" indent="0">
              <a:buNone/>
            </a:pPr>
            <a:r>
              <a:rPr lang="sv-SE" sz="2000" dirty="0"/>
              <a:t>Hjärtstartare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sjukvård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8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Marwe US 6</a:t>
            </a:r>
          </a:p>
          <a:p>
            <a:pPr>
              <a:buFontTx/>
              <a:buChar char="-"/>
            </a:pPr>
            <a:r>
              <a:rPr lang="sv-SE" sz="2000" dirty="0"/>
              <a:t>Träningsdag 	pröva ca 20 min</a:t>
            </a:r>
          </a:p>
          <a:p>
            <a:pPr>
              <a:buFontTx/>
              <a:buChar char="-"/>
            </a:pPr>
            <a:r>
              <a:rPr lang="sv-SE" sz="2000" dirty="0"/>
              <a:t>Utlämning innan tävling</a:t>
            </a:r>
          </a:p>
          <a:p>
            <a:pPr>
              <a:buFontTx/>
              <a:buChar char="-"/>
            </a:pPr>
            <a:r>
              <a:rPr lang="sv-SE" sz="2000" dirty="0"/>
              <a:t>Inlämning efter tävling</a:t>
            </a:r>
          </a:p>
          <a:p>
            <a:pPr>
              <a:buFontTx/>
              <a:buChar char="-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Hjälm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rullskidor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311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Väder / spårpreparering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59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E4B3CF3-CED9-44DD-B7D8-4F2BDD2E0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19076" y="1751890"/>
            <a:ext cx="9472924" cy="3065461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/>
              <a:t>Tid, plats och antal / klass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Prisutdelning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412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 err="1"/>
              <a:t>Td</a:t>
            </a:r>
            <a:r>
              <a:rPr lang="sv-SE" sz="4000" dirty="0"/>
              <a:t> kommentarer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50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media kommentarer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95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Övriga frågor</a:t>
            </a:r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11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2CA5E3-2F6C-4F45-8F00-6AD6620B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4CA4FB8F-F614-4833-B71B-3DB2A87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196" y="655362"/>
            <a:ext cx="6928646" cy="800647"/>
          </a:xfrm>
        </p:spPr>
        <p:txBody>
          <a:bodyPr/>
          <a:lstStyle/>
          <a:p>
            <a:r>
              <a:rPr lang="sv-SE" sz="4000" dirty="0"/>
              <a:t>Information </a:t>
            </a:r>
            <a:r>
              <a:rPr lang="sv-SE" sz="4000" dirty="0" err="1"/>
              <a:t>sssf</a:t>
            </a:r>
            <a:endParaRPr lang="sv-SE" sz="4000" dirty="0"/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17059F23-841D-228E-CEB6-88537529C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688" y="5271851"/>
            <a:ext cx="908956" cy="11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49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2" descr="En bild som visar person, skidsport, utomhus, sport&#10;&#10;Automatiskt genererad beskrivning">
            <a:extLst>
              <a:ext uri="{FF2B5EF4-FFF2-40B4-BE49-F238E27FC236}">
                <a16:creationId xmlns:a16="http://schemas.microsoft.com/office/drawing/2014/main" id="{D8BF020C-A5C4-1046-E3B4-CE6A2AC380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/>
        </p:blipFill>
        <p:spPr>
          <a:xfrm>
            <a:off x="-1" y="10"/>
            <a:ext cx="12191999" cy="6857990"/>
          </a:xfrm>
          <a:noFill/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361A35A-E613-79E8-0C76-0CA872219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25054" y="242946"/>
            <a:ext cx="4114800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sv-SE" dirty="0">
                <a:solidFill>
                  <a:schemeClr val="accent3"/>
                </a:solidFill>
              </a:rPr>
              <a:t>SVENSKT SKIDSKYTTE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A0AA9184-CE3C-DE28-F2AE-7203715F7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604" y="843177"/>
            <a:ext cx="3239867" cy="1147669"/>
          </a:xfrm>
        </p:spPr>
        <p:txBody>
          <a:bodyPr/>
          <a:lstStyle/>
          <a:p>
            <a:r>
              <a:rPr lang="sv-SE" dirty="0"/>
              <a:t>Lycka till!</a:t>
            </a:r>
          </a:p>
        </p:txBody>
      </p:sp>
    </p:spTree>
    <p:extLst>
      <p:ext uri="{BB962C8B-B14F-4D97-AF65-F5344CB8AC3E}">
        <p14:creationId xmlns:p14="http://schemas.microsoft.com/office/powerpoint/2010/main" val="4160257017"/>
      </p:ext>
    </p:extLst>
  </p:cSld>
  <p:clrMapOvr>
    <a:masterClrMapping/>
  </p:clrMapOvr>
</p:sld>
</file>

<file path=ppt/theme/theme1.xml><?xml version="1.0" encoding="utf-8"?>
<a:theme xmlns:a="http://schemas.openxmlformats.org/drawingml/2006/main" name="Svenskt Skidskytte">
  <a:themeElements>
    <a:clrScheme name="Anpassat 3">
      <a:dk1>
        <a:sysClr val="windowText" lastClr="000000"/>
      </a:dk1>
      <a:lt1>
        <a:sysClr val="window" lastClr="FFFFFF"/>
      </a:lt1>
      <a:dk2>
        <a:srgbClr val="0477BF"/>
      </a:dk2>
      <a:lt2>
        <a:srgbClr val="A2CDF2"/>
      </a:lt2>
      <a:accent1>
        <a:srgbClr val="F2BB01"/>
      </a:accent1>
      <a:accent2>
        <a:srgbClr val="64BEF1"/>
      </a:accent2>
      <a:accent3>
        <a:srgbClr val="F6DB50"/>
      </a:accent3>
      <a:accent4>
        <a:srgbClr val="F29F06"/>
      </a:accent4>
      <a:accent5>
        <a:srgbClr val="EFD466"/>
      </a:accent5>
      <a:accent6>
        <a:srgbClr val="452373"/>
      </a:accent6>
      <a:hlink>
        <a:srgbClr val="000000"/>
      </a:hlink>
      <a:folHlink>
        <a:srgbClr val="000000"/>
      </a:folHlink>
    </a:clrScheme>
    <a:fontScheme name="Svenskt Skidskytte">
      <a:majorFont>
        <a:latin typeface="NB International Pro"/>
        <a:ea typeface=""/>
        <a:cs typeface=""/>
      </a:majorFont>
      <a:minorFont>
        <a:latin typeface="NB International Pro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Årsmöte 2022" id="{C91512F7-906C-4323-BBD0-FDBBCC000388}" vid="{480F20EF-B695-4651-A85A-27DDEC667DD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18B44D2B959E4096E9C2259BDE5AD2" ma:contentTypeVersion="17" ma:contentTypeDescription="Skapa ett nytt dokument." ma:contentTypeScope="" ma:versionID="8e806fe3ac503cf9f14b5c88f3feb710">
  <xsd:schema xmlns:xsd="http://www.w3.org/2001/XMLSchema" xmlns:xs="http://www.w3.org/2001/XMLSchema" xmlns:p="http://schemas.microsoft.com/office/2006/metadata/properties" xmlns:ns2="ffd860b9-9177-4933-b12b-4ace80a00136" xmlns:ns3="14008d12-3cbe-4239-8f6e-f226969045a1" targetNamespace="http://schemas.microsoft.com/office/2006/metadata/properties" ma:root="true" ma:fieldsID="0bb51dfd047734c65dfe8846e2e21316" ns2:_="" ns3:_="">
    <xsd:import namespace="ffd860b9-9177-4933-b12b-4ace80a00136"/>
    <xsd:import namespace="14008d12-3cbe-4239-8f6e-f226969045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d860b9-9177-4933-b12b-4ace80a00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569f3a60-3ad3-4329-af7f-6cf4f85e1a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08d12-3cbe-4239-8f6e-f226969045a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0d386b-b320-41d2-b85a-f2136784b505}" ma:internalName="TaxCatchAll" ma:showField="CatchAllData" ma:web="14008d12-3cbe-4239-8f6e-f226969045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008d12-3cbe-4239-8f6e-f226969045a1" xsi:nil="true"/>
    <lcf76f155ced4ddcb4097134ff3c332f xmlns="ffd860b9-9177-4933-b12b-4ace80a00136">
      <Terms xmlns="http://schemas.microsoft.com/office/infopath/2007/PartnerControls"/>
    </lcf76f155ced4ddcb4097134ff3c332f>
    <MediaLengthInSeconds xmlns="ffd860b9-9177-4933-b12b-4ace80a00136" xsi:nil="true"/>
  </documentManagement>
</p:properties>
</file>

<file path=customXml/itemProps1.xml><?xml version="1.0" encoding="utf-8"?>
<ds:datastoreItem xmlns:ds="http://schemas.openxmlformats.org/officeDocument/2006/customXml" ds:itemID="{1D331C23-5CC2-4418-837B-93AEE682CC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17D416-EC9E-49F7-B131-31EE386EA4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d860b9-9177-4933-b12b-4ace80a00136"/>
    <ds:schemaRef ds:uri="14008d12-3cbe-4239-8f6e-f22696904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58F628-DEA2-4742-94FD-F0446F246381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2ca65033-7e4b-4191-8b6e-5e3276c3a36e"/>
    <ds:schemaRef ds:uri="http://purl.org/dc/terms/"/>
    <ds:schemaRef ds:uri="http://purl.org/dc/dcmitype/"/>
    <ds:schemaRef ds:uri="http://www.w3.org/XML/1998/namespace"/>
    <ds:schemaRef ds:uri="3f777803-f6d0-4f18-99ed-5f248e0314f7"/>
    <ds:schemaRef ds:uri="http://schemas.microsoft.com/office/infopath/2007/PartnerControls"/>
    <ds:schemaRef ds:uri="http://schemas.openxmlformats.org/package/2006/metadata/core-properties"/>
    <ds:schemaRef ds:uri="14008d12-3cbe-4239-8f6e-f226969045a1"/>
    <ds:schemaRef ds:uri="ffd860b9-9177-4933-b12b-4ace80a00136"/>
  </ds:schemaRefs>
</ds:datastoreItem>
</file>

<file path=docMetadata/LabelInfo.xml><?xml version="1.0" encoding="utf-8"?>
<clbl:labelList xmlns:clbl="http://schemas.microsoft.com/office/2020/mipLabelMetadata">
  <clbl:label id="{eb5b2d6e-028e-454d-b878-0c055adbeb2a}" enabled="0" method="" siteId="{eb5b2d6e-028e-454d-b878-0c055adbe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Årsmöte 2022-DESKTOP-O2O7890</Template>
  <TotalTime>1144</TotalTime>
  <Words>405</Words>
  <Application>Microsoft Office PowerPoint</Application>
  <PresentationFormat>Bredbild</PresentationFormat>
  <Paragraphs>110</Paragraphs>
  <Slides>20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6" baseType="lpstr">
      <vt:lpstr>Arial</vt:lpstr>
      <vt:lpstr>Calibri</vt:lpstr>
      <vt:lpstr>NB International Pro</vt:lpstr>
      <vt:lpstr>NB International Pro Book</vt:lpstr>
      <vt:lpstr>Symbol</vt:lpstr>
      <vt:lpstr>Svenskt Skidskytte</vt:lpstr>
      <vt:lpstr>SWE-CUP 1-2 sollefteå</vt:lpstr>
      <vt:lpstr>ORGANISATION</vt:lpstr>
      <vt:lpstr>närvaro</vt:lpstr>
      <vt:lpstr>Val av tävlingsjury</vt:lpstr>
      <vt:lpstr>Presentation tävlingsprogram</vt:lpstr>
      <vt:lpstr>Presentation startlistor</vt:lpstr>
      <vt:lpstr>Presentation stadion</vt:lpstr>
      <vt:lpstr>kontroller</vt:lpstr>
      <vt:lpstr>Presentation skjutbana</vt:lpstr>
      <vt:lpstr>Presentation spår</vt:lpstr>
      <vt:lpstr>Tävlings sekretariat</vt:lpstr>
      <vt:lpstr>sjukvård</vt:lpstr>
      <vt:lpstr>rullskidor</vt:lpstr>
      <vt:lpstr>Väder / spårpreparering</vt:lpstr>
      <vt:lpstr>Prisutdelning</vt:lpstr>
      <vt:lpstr>Td kommentarer</vt:lpstr>
      <vt:lpstr>media kommentarer</vt:lpstr>
      <vt:lpstr>Övriga frågor</vt:lpstr>
      <vt:lpstr>Information sssf</vt:lpstr>
      <vt:lpstr>Lycka till!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 2026 – Sverige världsledande i skidskytte</dc:title>
  <dc:creator>Rikard Grip (Sv Skidskytteförbundet)</dc:creator>
  <cp:lastModifiedBy>Ulrika Öberg (Sv Skidskytteförbundet)</cp:lastModifiedBy>
  <cp:revision>4</cp:revision>
  <dcterms:created xsi:type="dcterms:W3CDTF">2023-08-16T07:03:46Z</dcterms:created>
  <dcterms:modified xsi:type="dcterms:W3CDTF">2024-05-27T15:34:20Z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0x0101007F6A588D10EB4349A5436ACB9654FB3C</vt:lpwstr>
  </property>
  <property fmtid="{D5CDD505-2E9C-101B-9397-08002B2CF9AE}" pid="3" name="MediaServiceImageTags">
    <vt:lpwstr/>
  </property>
  <property fmtid="{D5CDD505-2E9C-101B-9397-08002B2CF9AE}" pid="4" name="Order">
    <vt:r8>5885200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