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80" r:id="rId5"/>
    <p:sldId id="281" r:id="rId6"/>
  </p:sldIdLst>
  <p:sldSz cx="12192000" cy="6858000"/>
  <p:notesSz cx="6799263" cy="992981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CD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72144C-57F0-4D3F-A69B-046E0B171D9F}" v="52" dt="2024-05-16T06:40:27.6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96327"/>
  </p:normalViewPr>
  <p:slideViewPr>
    <p:cSldViewPr snapToGrid="0">
      <p:cViewPr varScale="1">
        <p:scale>
          <a:sx n="87" d="100"/>
          <a:sy n="87" d="100"/>
        </p:scale>
        <p:origin x="8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35" d="100"/>
          <a:sy n="135" d="100"/>
        </p:scale>
        <p:origin x="3792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rika Öberg (Sv Skidskytteförbundet)" userId="45c3ba6a-76dc-4e71-ba29-a4b735fb5533" providerId="ADAL" clId="{D472144C-57F0-4D3F-A69B-046E0B171D9F}"/>
    <pc:docChg chg="custSel addSld modSld modNotesMaster modHandout">
      <pc:chgData name="Ulrika Öberg (Sv Skidskytteförbundet)" userId="45c3ba6a-76dc-4e71-ba29-a4b735fb5533" providerId="ADAL" clId="{D472144C-57F0-4D3F-A69B-046E0B171D9F}" dt="2024-05-16T06:40:27.695" v="362"/>
      <pc:docMkLst>
        <pc:docMk/>
      </pc:docMkLst>
      <pc:sldChg chg="addSp delSp modSp mod">
        <pc:chgData name="Ulrika Öberg (Sv Skidskytteförbundet)" userId="45c3ba6a-76dc-4e71-ba29-a4b735fb5533" providerId="ADAL" clId="{D472144C-57F0-4D3F-A69B-046E0B171D9F}" dt="2024-05-16T06:40:27.695" v="362"/>
        <pc:sldMkLst>
          <pc:docMk/>
          <pc:sldMk cId="1404762780" sldId="280"/>
        </pc:sldMkLst>
        <pc:spChg chg="mod">
          <ac:chgData name="Ulrika Öberg (Sv Skidskytteförbundet)" userId="45c3ba6a-76dc-4e71-ba29-a4b735fb5533" providerId="ADAL" clId="{D472144C-57F0-4D3F-A69B-046E0B171D9F}" dt="2024-05-14T13:05:26.805" v="282" actId="1076"/>
          <ac:spMkLst>
            <pc:docMk/>
            <pc:sldMk cId="1404762780" sldId="280"/>
            <ac:spMk id="10" creationId="{92EEA1FB-00DC-83F1-920E-25D7250A5EA0}"/>
          </ac:spMkLst>
        </pc:spChg>
        <pc:spChg chg="mod">
          <ac:chgData name="Ulrika Öberg (Sv Skidskytteförbundet)" userId="45c3ba6a-76dc-4e71-ba29-a4b735fb5533" providerId="ADAL" clId="{D472144C-57F0-4D3F-A69B-046E0B171D9F}" dt="2024-05-14T13:05:30.382" v="283" actId="1076"/>
          <ac:spMkLst>
            <pc:docMk/>
            <pc:sldMk cId="1404762780" sldId="280"/>
            <ac:spMk id="12" creationId="{9C2D941B-6F42-9029-7FF8-F4636FD22535}"/>
          </ac:spMkLst>
        </pc:spChg>
        <pc:spChg chg="mod">
          <ac:chgData name="Ulrika Öberg (Sv Skidskytteförbundet)" userId="45c3ba6a-76dc-4e71-ba29-a4b735fb5533" providerId="ADAL" clId="{D472144C-57F0-4D3F-A69B-046E0B171D9F}" dt="2024-05-14T13:05:33.980" v="284" actId="1076"/>
          <ac:spMkLst>
            <pc:docMk/>
            <pc:sldMk cId="1404762780" sldId="280"/>
            <ac:spMk id="13" creationId="{6425D3E4-1235-E3FA-0120-A9BCF9774180}"/>
          </ac:spMkLst>
        </pc:spChg>
        <pc:spChg chg="mod">
          <ac:chgData name="Ulrika Öberg (Sv Skidskytteförbundet)" userId="45c3ba6a-76dc-4e71-ba29-a4b735fb5533" providerId="ADAL" clId="{D472144C-57F0-4D3F-A69B-046E0B171D9F}" dt="2024-05-14T13:05:36.987" v="285" actId="1076"/>
          <ac:spMkLst>
            <pc:docMk/>
            <pc:sldMk cId="1404762780" sldId="280"/>
            <ac:spMk id="14" creationId="{9F8642EC-1E78-DE93-4C3C-7B3270DD0408}"/>
          </ac:spMkLst>
        </pc:spChg>
        <pc:spChg chg="mod">
          <ac:chgData name="Ulrika Öberg (Sv Skidskytteförbundet)" userId="45c3ba6a-76dc-4e71-ba29-a4b735fb5533" providerId="ADAL" clId="{D472144C-57F0-4D3F-A69B-046E0B171D9F}" dt="2024-05-14T13:05:39.301" v="286" actId="1076"/>
          <ac:spMkLst>
            <pc:docMk/>
            <pc:sldMk cId="1404762780" sldId="280"/>
            <ac:spMk id="15" creationId="{467D8858-652E-C98F-1BAF-D57EE800527C}"/>
          </ac:spMkLst>
        </pc:spChg>
        <pc:spChg chg="mod">
          <ac:chgData name="Ulrika Öberg (Sv Skidskytteförbundet)" userId="45c3ba6a-76dc-4e71-ba29-a4b735fb5533" providerId="ADAL" clId="{D472144C-57F0-4D3F-A69B-046E0B171D9F}" dt="2024-05-14T13:05:42.640" v="287" actId="1076"/>
          <ac:spMkLst>
            <pc:docMk/>
            <pc:sldMk cId="1404762780" sldId="280"/>
            <ac:spMk id="16" creationId="{334BE0A8-62E6-1C1D-FCE1-9F19B3A3F15C}"/>
          </ac:spMkLst>
        </pc:spChg>
        <pc:spChg chg="mod">
          <ac:chgData name="Ulrika Öberg (Sv Skidskytteförbundet)" userId="45c3ba6a-76dc-4e71-ba29-a4b735fb5533" providerId="ADAL" clId="{D472144C-57F0-4D3F-A69B-046E0B171D9F}" dt="2024-05-14T13:06:09.160" v="292" actId="1036"/>
          <ac:spMkLst>
            <pc:docMk/>
            <pc:sldMk cId="1404762780" sldId="280"/>
            <ac:spMk id="17" creationId="{C4EE900A-7338-1851-50CB-0AF771ECC89C}"/>
          </ac:spMkLst>
        </pc:spChg>
        <pc:spChg chg="mod">
          <ac:chgData name="Ulrika Öberg (Sv Skidskytteförbundet)" userId="45c3ba6a-76dc-4e71-ba29-a4b735fb5533" providerId="ADAL" clId="{D472144C-57F0-4D3F-A69B-046E0B171D9F}" dt="2024-05-14T13:05:49.289" v="289" actId="1076"/>
          <ac:spMkLst>
            <pc:docMk/>
            <pc:sldMk cId="1404762780" sldId="280"/>
            <ac:spMk id="18" creationId="{7659B2E7-74D1-0A0D-B9BD-91BAA0430D9B}"/>
          </ac:spMkLst>
        </pc:spChg>
        <pc:spChg chg="mod">
          <ac:chgData name="Ulrika Öberg (Sv Skidskytteförbundet)" userId="45c3ba6a-76dc-4e71-ba29-a4b735fb5533" providerId="ADAL" clId="{D472144C-57F0-4D3F-A69B-046E0B171D9F}" dt="2024-05-14T13:05:54.453" v="290" actId="1076"/>
          <ac:spMkLst>
            <pc:docMk/>
            <pc:sldMk cId="1404762780" sldId="280"/>
            <ac:spMk id="19" creationId="{19C61CA2-56CD-6703-78A0-886365745F71}"/>
          </ac:spMkLst>
        </pc:spChg>
        <pc:spChg chg="mod">
          <ac:chgData name="Ulrika Öberg (Sv Skidskytteförbundet)" userId="45c3ba6a-76dc-4e71-ba29-a4b735fb5533" providerId="ADAL" clId="{D472144C-57F0-4D3F-A69B-046E0B171D9F}" dt="2024-05-14T13:06:01.228" v="291" actId="1076"/>
          <ac:spMkLst>
            <pc:docMk/>
            <pc:sldMk cId="1404762780" sldId="280"/>
            <ac:spMk id="20" creationId="{FDA2ECE8-A7A7-B07F-AC6A-0BE2E152B39D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3:06:30.924" v="302" actId="478"/>
          <ac:spMkLst>
            <pc:docMk/>
            <pc:sldMk cId="1404762780" sldId="280"/>
            <ac:spMk id="21" creationId="{28442A27-6C62-A8A4-306D-11CCD1B393C1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3:06:29.146" v="301" actId="478"/>
          <ac:spMkLst>
            <pc:docMk/>
            <pc:sldMk cId="1404762780" sldId="280"/>
            <ac:spMk id="22" creationId="{5F468838-9CF3-6BD5-68B7-98276F46DD6A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1:12:05.376" v="172" actId="478"/>
          <ac:spMkLst>
            <pc:docMk/>
            <pc:sldMk cId="1404762780" sldId="280"/>
            <ac:spMk id="23" creationId="{1A34ED01-9B53-F8B6-0A1A-BC71A9BF4B1B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1:12:03.809" v="171" actId="478"/>
          <ac:spMkLst>
            <pc:docMk/>
            <pc:sldMk cId="1404762780" sldId="280"/>
            <ac:spMk id="24" creationId="{5DF7A2D8-F3E7-DF9B-1CFE-FB121D285336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1:12:01.610" v="170" actId="478"/>
          <ac:spMkLst>
            <pc:docMk/>
            <pc:sldMk cId="1404762780" sldId="280"/>
            <ac:spMk id="25" creationId="{27A14559-D060-DE51-551F-F87463F899C1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1:12:09.109" v="174" actId="478"/>
          <ac:spMkLst>
            <pc:docMk/>
            <pc:sldMk cId="1404762780" sldId="280"/>
            <ac:spMk id="26" creationId="{CDEF88EF-504D-E481-DC05-B3D51F6D8074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1:12:07.458" v="173" actId="478"/>
          <ac:spMkLst>
            <pc:docMk/>
            <pc:sldMk cId="1404762780" sldId="280"/>
            <ac:spMk id="27" creationId="{5CA9260C-5F44-4232-6968-8ADA84B715D9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1:09:55.435" v="120" actId="478"/>
          <ac:spMkLst>
            <pc:docMk/>
            <pc:sldMk cId="1404762780" sldId="280"/>
            <ac:spMk id="28" creationId="{AC2BC4FA-7D7E-0910-C276-BD0CFA375D22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3:06:13.619" v="293" actId="478"/>
          <ac:spMkLst>
            <pc:docMk/>
            <pc:sldMk cId="1404762780" sldId="280"/>
            <ac:spMk id="29" creationId="{1DA3E8A7-CF2A-D7A3-3DF9-BE6B51177CCC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3:06:15.537" v="294" actId="478"/>
          <ac:spMkLst>
            <pc:docMk/>
            <pc:sldMk cId="1404762780" sldId="280"/>
            <ac:spMk id="30" creationId="{A666B256-2FEA-25A6-1A24-0E5C00291A38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3:06:17.914" v="295" actId="478"/>
          <ac:spMkLst>
            <pc:docMk/>
            <pc:sldMk cId="1404762780" sldId="280"/>
            <ac:spMk id="31" creationId="{45199CD3-CAFC-EC98-11C5-DCA28B1EFA68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3:06:19.425" v="296" actId="478"/>
          <ac:spMkLst>
            <pc:docMk/>
            <pc:sldMk cId="1404762780" sldId="280"/>
            <ac:spMk id="32" creationId="{79A41DB5-A54E-B704-8FD2-626558EBC073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3:06:21.344" v="297" actId="478"/>
          <ac:spMkLst>
            <pc:docMk/>
            <pc:sldMk cId="1404762780" sldId="280"/>
            <ac:spMk id="33" creationId="{6D7AB83C-E2DE-C95D-37BE-92C247FF6A6E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3:06:22.886" v="298" actId="478"/>
          <ac:spMkLst>
            <pc:docMk/>
            <pc:sldMk cId="1404762780" sldId="280"/>
            <ac:spMk id="34" creationId="{3EBFA622-C558-9A1B-E4DE-9A5A174C2F89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3:06:24.727" v="299" actId="478"/>
          <ac:spMkLst>
            <pc:docMk/>
            <pc:sldMk cId="1404762780" sldId="280"/>
            <ac:spMk id="35" creationId="{4DCC690B-B985-014A-6598-B6967E51AA17}"/>
          </ac:spMkLst>
        </pc:spChg>
        <pc:spChg chg="add del mod">
          <ac:chgData name="Ulrika Öberg (Sv Skidskytteförbundet)" userId="45c3ba6a-76dc-4e71-ba29-a4b735fb5533" providerId="ADAL" clId="{D472144C-57F0-4D3F-A69B-046E0B171D9F}" dt="2024-05-14T13:06:27.497" v="300" actId="478"/>
          <ac:spMkLst>
            <pc:docMk/>
            <pc:sldMk cId="1404762780" sldId="280"/>
            <ac:spMk id="36" creationId="{E8192BFE-5294-8C16-A03C-36206625ADB1}"/>
          </ac:spMkLst>
        </pc:spChg>
        <pc:graphicFrameChg chg="mod">
          <ac:chgData name="Ulrika Öberg (Sv Skidskytteförbundet)" userId="45c3ba6a-76dc-4e71-ba29-a4b735fb5533" providerId="ADAL" clId="{D472144C-57F0-4D3F-A69B-046E0B171D9F}" dt="2024-05-16T06:40:27.695" v="362"/>
          <ac:graphicFrameMkLst>
            <pc:docMk/>
            <pc:sldMk cId="1404762780" sldId="280"/>
            <ac:graphicFrameMk id="9" creationId="{16077265-1F7F-7C62-F907-F3627FB349CA}"/>
          </ac:graphicFrameMkLst>
        </pc:graphicFrameChg>
      </pc:sldChg>
      <pc:sldChg chg="addSp delSp modSp add mod">
        <pc:chgData name="Ulrika Öberg (Sv Skidskytteförbundet)" userId="45c3ba6a-76dc-4e71-ba29-a4b735fb5533" providerId="ADAL" clId="{D472144C-57F0-4D3F-A69B-046E0B171D9F}" dt="2024-05-14T13:11:40.710" v="361" actId="14100"/>
        <pc:sldMkLst>
          <pc:docMk/>
          <pc:sldMk cId="733731925" sldId="281"/>
        </pc:sldMkLst>
        <pc:spChg chg="add 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2" creationId="{FED5DA7C-74BA-B29D-B352-CE9F42927825}"/>
          </ac:spMkLst>
        </pc:spChg>
        <pc:spChg chg="add 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3" creationId="{F43BCC1D-D937-2AB3-795E-F26BA40F267C}"/>
          </ac:spMkLst>
        </pc:spChg>
        <pc:spChg chg="mod">
          <ac:chgData name="Ulrika Öberg (Sv Skidskytteförbundet)" userId="45c3ba6a-76dc-4e71-ba29-a4b735fb5533" providerId="ADAL" clId="{D472144C-57F0-4D3F-A69B-046E0B171D9F}" dt="2024-05-14T12:52:54.619" v="259" actId="20577"/>
          <ac:spMkLst>
            <pc:docMk/>
            <pc:sldMk cId="733731925" sldId="281"/>
            <ac:spMk id="4" creationId="{456F2D8D-B804-96A1-0892-4AA46281361F}"/>
          </ac:spMkLst>
        </pc:spChg>
        <pc:spChg chg="add 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6" creationId="{0EBF2F13-2A59-D141-BA0E-57DB5C141ACA}"/>
          </ac:spMkLst>
        </pc:spChg>
        <pc:spChg chg="add 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7" creationId="{462E57E2-F09B-BEB2-3F79-42140080F473}"/>
          </ac:spMkLst>
        </pc:spChg>
        <pc:spChg chg="add 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8" creationId="{C7B03C93-6ABC-4219-D8ED-F8FA1D72CD48}"/>
          </ac:spMkLst>
        </pc:spChg>
        <pc:spChg chg="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10" creationId="{92EEA1FB-00DC-83F1-920E-25D7250A5EA0}"/>
          </ac:spMkLst>
        </pc:spChg>
        <pc:spChg chg="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12" creationId="{9C2D941B-6F42-9029-7FF8-F4636FD22535}"/>
          </ac:spMkLst>
        </pc:spChg>
        <pc:spChg chg="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13" creationId="{6425D3E4-1235-E3FA-0120-A9BCF9774180}"/>
          </ac:spMkLst>
        </pc:spChg>
        <pc:spChg chg="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14" creationId="{9F8642EC-1E78-DE93-4C3C-7B3270DD0408}"/>
          </ac:spMkLst>
        </pc:spChg>
        <pc:spChg chg="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15" creationId="{467D8858-652E-C98F-1BAF-D57EE800527C}"/>
          </ac:spMkLst>
        </pc:spChg>
        <pc:spChg chg="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16" creationId="{334BE0A8-62E6-1C1D-FCE1-9F19B3A3F15C}"/>
          </ac:spMkLst>
        </pc:spChg>
        <pc:spChg chg="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17" creationId="{C4EE900A-7338-1851-50CB-0AF771ECC89C}"/>
          </ac:spMkLst>
        </pc:spChg>
        <pc:spChg chg="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18" creationId="{7659B2E7-74D1-0A0D-B9BD-91BAA0430D9B}"/>
          </ac:spMkLst>
        </pc:spChg>
        <pc:spChg chg="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19" creationId="{19C61CA2-56CD-6703-78A0-886365745F71}"/>
          </ac:spMkLst>
        </pc:spChg>
        <pc:spChg chg="mod">
          <ac:chgData name="Ulrika Öberg (Sv Skidskytteförbundet)" userId="45c3ba6a-76dc-4e71-ba29-a4b735fb5533" providerId="ADAL" clId="{D472144C-57F0-4D3F-A69B-046E0B171D9F}" dt="2024-05-14T13:11:20.334" v="358" actId="1036"/>
          <ac:spMkLst>
            <pc:docMk/>
            <pc:sldMk cId="733731925" sldId="281"/>
            <ac:spMk id="20" creationId="{FDA2ECE8-A7A7-B07F-AC6A-0BE2E152B39D}"/>
          </ac:spMkLst>
        </pc:spChg>
        <pc:spChg chg="del">
          <ac:chgData name="Ulrika Öberg (Sv Skidskytteförbundet)" userId="45c3ba6a-76dc-4e71-ba29-a4b735fb5533" providerId="ADAL" clId="{D472144C-57F0-4D3F-A69B-046E0B171D9F}" dt="2024-05-14T13:08:45.419" v="318" actId="478"/>
          <ac:spMkLst>
            <pc:docMk/>
            <pc:sldMk cId="733731925" sldId="281"/>
            <ac:spMk id="21" creationId="{28442A27-6C62-A8A4-306D-11CCD1B393C1}"/>
          </ac:spMkLst>
        </pc:spChg>
        <pc:spChg chg="del">
          <ac:chgData name="Ulrika Öberg (Sv Skidskytteförbundet)" userId="45c3ba6a-76dc-4e71-ba29-a4b735fb5533" providerId="ADAL" clId="{D472144C-57F0-4D3F-A69B-046E0B171D9F}" dt="2024-05-14T13:08:42.124" v="317" actId="478"/>
          <ac:spMkLst>
            <pc:docMk/>
            <pc:sldMk cId="733731925" sldId="281"/>
            <ac:spMk id="22" creationId="{5F468838-9CF3-6BD5-68B7-98276F46DD6A}"/>
          </ac:spMkLst>
        </pc:spChg>
        <pc:spChg chg="del">
          <ac:chgData name="Ulrika Öberg (Sv Skidskytteförbundet)" userId="45c3ba6a-76dc-4e71-ba29-a4b735fb5533" providerId="ADAL" clId="{D472144C-57F0-4D3F-A69B-046E0B171D9F}" dt="2024-05-14T13:08:28.926" v="308" actId="478"/>
          <ac:spMkLst>
            <pc:docMk/>
            <pc:sldMk cId="733731925" sldId="281"/>
            <ac:spMk id="29" creationId="{1DA3E8A7-CF2A-D7A3-3DF9-BE6B51177CCC}"/>
          </ac:spMkLst>
        </pc:spChg>
        <pc:spChg chg="del mod">
          <ac:chgData name="Ulrika Öberg (Sv Skidskytteförbundet)" userId="45c3ba6a-76dc-4e71-ba29-a4b735fb5533" providerId="ADAL" clId="{D472144C-57F0-4D3F-A69B-046E0B171D9F}" dt="2024-05-14T13:08:30.971" v="310" actId="478"/>
          <ac:spMkLst>
            <pc:docMk/>
            <pc:sldMk cId="733731925" sldId="281"/>
            <ac:spMk id="30" creationId="{A666B256-2FEA-25A6-1A24-0E5C00291A38}"/>
          </ac:spMkLst>
        </pc:spChg>
        <pc:spChg chg="del">
          <ac:chgData name="Ulrika Öberg (Sv Skidskytteförbundet)" userId="45c3ba6a-76dc-4e71-ba29-a4b735fb5533" providerId="ADAL" clId="{D472144C-57F0-4D3F-A69B-046E0B171D9F}" dt="2024-05-14T13:08:32.797" v="311" actId="478"/>
          <ac:spMkLst>
            <pc:docMk/>
            <pc:sldMk cId="733731925" sldId="281"/>
            <ac:spMk id="31" creationId="{45199CD3-CAFC-EC98-11C5-DCA28B1EFA68}"/>
          </ac:spMkLst>
        </pc:spChg>
        <pc:spChg chg="del">
          <ac:chgData name="Ulrika Öberg (Sv Skidskytteförbundet)" userId="45c3ba6a-76dc-4e71-ba29-a4b735fb5533" providerId="ADAL" clId="{D472144C-57F0-4D3F-A69B-046E0B171D9F}" dt="2024-05-14T13:08:34.542" v="312" actId="478"/>
          <ac:spMkLst>
            <pc:docMk/>
            <pc:sldMk cId="733731925" sldId="281"/>
            <ac:spMk id="32" creationId="{79A41DB5-A54E-B704-8FD2-626558EBC073}"/>
          </ac:spMkLst>
        </pc:spChg>
        <pc:spChg chg="del">
          <ac:chgData name="Ulrika Öberg (Sv Skidskytteförbundet)" userId="45c3ba6a-76dc-4e71-ba29-a4b735fb5533" providerId="ADAL" clId="{D472144C-57F0-4D3F-A69B-046E0B171D9F}" dt="2024-05-14T13:08:36.130" v="313" actId="478"/>
          <ac:spMkLst>
            <pc:docMk/>
            <pc:sldMk cId="733731925" sldId="281"/>
            <ac:spMk id="33" creationId="{6D7AB83C-E2DE-C95D-37BE-92C247FF6A6E}"/>
          </ac:spMkLst>
        </pc:spChg>
        <pc:spChg chg="del">
          <ac:chgData name="Ulrika Öberg (Sv Skidskytteförbundet)" userId="45c3ba6a-76dc-4e71-ba29-a4b735fb5533" providerId="ADAL" clId="{D472144C-57F0-4D3F-A69B-046E0B171D9F}" dt="2024-05-14T13:08:37.718" v="314" actId="478"/>
          <ac:spMkLst>
            <pc:docMk/>
            <pc:sldMk cId="733731925" sldId="281"/>
            <ac:spMk id="34" creationId="{3EBFA622-C558-9A1B-E4DE-9A5A174C2F89}"/>
          </ac:spMkLst>
        </pc:spChg>
        <pc:spChg chg="del">
          <ac:chgData name="Ulrika Öberg (Sv Skidskytteförbundet)" userId="45c3ba6a-76dc-4e71-ba29-a4b735fb5533" providerId="ADAL" clId="{D472144C-57F0-4D3F-A69B-046E0B171D9F}" dt="2024-05-14T13:08:39.309" v="315" actId="478"/>
          <ac:spMkLst>
            <pc:docMk/>
            <pc:sldMk cId="733731925" sldId="281"/>
            <ac:spMk id="35" creationId="{4DCC690B-B985-014A-6598-B6967E51AA17}"/>
          </ac:spMkLst>
        </pc:spChg>
        <pc:spChg chg="del">
          <ac:chgData name="Ulrika Öberg (Sv Skidskytteförbundet)" userId="45c3ba6a-76dc-4e71-ba29-a4b735fb5533" providerId="ADAL" clId="{D472144C-57F0-4D3F-A69B-046E0B171D9F}" dt="2024-05-14T13:08:40.944" v="316" actId="478"/>
          <ac:spMkLst>
            <pc:docMk/>
            <pc:sldMk cId="733731925" sldId="281"/>
            <ac:spMk id="36" creationId="{E8192BFE-5294-8C16-A03C-36206625ADB1}"/>
          </ac:spMkLst>
        </pc:spChg>
        <pc:graphicFrameChg chg="mod">
          <ac:chgData name="Ulrika Öberg (Sv Skidskytteförbundet)" userId="45c3ba6a-76dc-4e71-ba29-a4b735fb5533" providerId="ADAL" clId="{D472144C-57F0-4D3F-A69B-046E0B171D9F}" dt="2024-05-14T13:11:40.710" v="361" actId="14100"/>
          <ac:graphicFrameMkLst>
            <pc:docMk/>
            <pc:sldMk cId="733731925" sldId="281"/>
            <ac:graphicFrameMk id="9" creationId="{16077265-1F7F-7C62-F907-F3627FB349CA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62B9650-FD93-463F-BCCF-6E8DF7AE16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316F3E1-58A1-4D5F-8D5A-B011F8AD4B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2A9BC-7A61-4B27-93F8-918B43A91E06}" type="datetimeFigureOut">
              <a:rPr lang="sv-SE" smtClean="0"/>
              <a:t>2024-05-16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205C5E5-B486-44D1-86D4-4206036131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B32075D-B1C7-43DF-B0E5-2E0E8D9854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7E3CC-7AF0-4A77-98AD-30276B6E58AB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448186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CE669-BBE6-4245-AE5D-3B9D69D7AC8F}" type="datetimeFigureOut">
              <a:rPr lang="sv-SE" smtClean="0"/>
              <a:t>2024-05-16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25E77-842D-4C61-BDA8-6640DD59210E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9058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0482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025E77-842D-4C61-BDA8-6640DD59210E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9286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835120-6A36-4E05-AFC3-C5424CA987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55802" y="4180112"/>
            <a:ext cx="3575097" cy="990029"/>
          </a:xfrm>
        </p:spPr>
        <p:txBody>
          <a:bodyPr tIns="0" anchor="t">
            <a:normAutofit/>
          </a:bodyPr>
          <a:lstStyle>
            <a:lvl1pPr marL="447675" indent="-447675" algn="l">
              <a:lnSpc>
                <a:spcPct val="110000"/>
              </a:lnSpc>
              <a:defRPr sz="1400" b="0" spc="350" baseline="0">
                <a:solidFill>
                  <a:schemeClr val="accent5"/>
                </a:solidFill>
                <a:latin typeface="+mn-lt"/>
              </a:defRPr>
            </a:lvl1pPr>
          </a:lstStyle>
          <a:p>
            <a:r>
              <a:rPr lang="sv-SE" dirty="0"/>
              <a:t>Klicka och skriv in en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6CA2896-E419-4D20-801D-82E1DAAD75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54471" y="4180113"/>
            <a:ext cx="2378815" cy="990028"/>
          </a:xfrm>
        </p:spPr>
        <p:txBody>
          <a:bodyPr/>
          <a:lstStyle>
            <a:lvl1pPr marL="625475" indent="-625475" algn="l">
              <a:buNone/>
              <a:defRPr sz="1400" cap="all" spc="35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Ange datum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944FF05-7AB8-4F35-804B-513961B52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C728E-90AC-4490-95ED-154D70109CEB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38983F2-14E3-425B-8E95-E571DDEAF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B93F313A-53D1-4C80-BB0F-314239D68025}"/>
              </a:ext>
            </a:extLst>
          </p:cNvPr>
          <p:cNvSpPr txBox="1">
            <a:spLocks/>
          </p:cNvSpPr>
          <p:nvPr userDrawn="1"/>
        </p:nvSpPr>
        <p:spPr>
          <a:xfrm>
            <a:off x="2484292" y="2326755"/>
            <a:ext cx="8564132" cy="2300247"/>
          </a:xfrm>
          <a:prstGeom prst="rect">
            <a:avLst/>
          </a:prstGeom>
        </p:spPr>
        <p:txBody>
          <a:bodyPr vert="horz" lIns="0" tIns="144000" rIns="0" bIns="0" rtlCol="0" anchor="t">
            <a:noAutofit/>
          </a:bodyPr>
          <a:lstStyle>
            <a:lvl1pPr marL="982663" indent="-982663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1400" b="1" kern="1200" cap="all" spc="800" baseline="0">
                <a:solidFill>
                  <a:schemeClr val="accent3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714375" indent="-714375" algn="l">
              <a:lnSpc>
                <a:spcPct val="75000"/>
              </a:lnSpc>
            </a:pPr>
            <a:r>
              <a:rPr lang="sv-SE" sz="7500" spc="1200" baseline="0" dirty="0">
                <a:solidFill>
                  <a:schemeClr val="accent3"/>
                </a:solidFill>
                <a:latin typeface="+mj-lt"/>
              </a:rPr>
              <a:t>Svenskt</a:t>
            </a:r>
            <a:r>
              <a:rPr lang="sv-SE" sz="7500" spc="1200" baseline="0" dirty="0">
                <a:solidFill>
                  <a:schemeClr val="bg2"/>
                </a:solidFill>
                <a:latin typeface="+mj-lt"/>
              </a:rPr>
              <a:t> </a:t>
            </a:r>
            <a:r>
              <a:rPr lang="sv-SE" sz="7500" spc="1200" baseline="0" dirty="0">
                <a:solidFill>
                  <a:schemeClr val="tx2"/>
                </a:solidFill>
                <a:latin typeface="+mj-lt"/>
              </a:rPr>
              <a:t>skidskytte</a:t>
            </a:r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E5FEE301-2C69-48F1-8023-70A11F5F47BA}"/>
              </a:ext>
            </a:extLst>
          </p:cNvPr>
          <p:cNvGrpSpPr/>
          <p:nvPr userDrawn="1"/>
        </p:nvGrpSpPr>
        <p:grpSpPr>
          <a:xfrm>
            <a:off x="7093076" y="631866"/>
            <a:ext cx="4258187" cy="660670"/>
            <a:chOff x="10940248" y="275008"/>
            <a:chExt cx="852308" cy="132238"/>
          </a:xfrm>
        </p:grpSpPr>
        <p:sp>
          <p:nvSpPr>
            <p:cNvPr id="10" name="Ellips 9">
              <a:extLst>
                <a:ext uri="{FF2B5EF4-FFF2-40B4-BE49-F238E27FC236}">
                  <a16:creationId xmlns:a16="http://schemas.microsoft.com/office/drawing/2014/main" id="{FBDE2DC4-9D5F-422C-8E9D-D4FE6B0350A2}"/>
                </a:ext>
              </a:extLst>
            </p:cNvPr>
            <p:cNvSpPr/>
            <p:nvPr userDrawn="1"/>
          </p:nvSpPr>
          <p:spPr>
            <a:xfrm>
              <a:off x="11660318" y="275008"/>
              <a:ext cx="132238" cy="1322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1" name="Ellips 10">
              <a:extLst>
                <a:ext uri="{FF2B5EF4-FFF2-40B4-BE49-F238E27FC236}">
                  <a16:creationId xmlns:a16="http://schemas.microsoft.com/office/drawing/2014/main" id="{2B09643F-3908-4E0E-84BC-BD8FC20CA643}"/>
                </a:ext>
              </a:extLst>
            </p:cNvPr>
            <p:cNvSpPr/>
            <p:nvPr userDrawn="1"/>
          </p:nvSpPr>
          <p:spPr>
            <a:xfrm>
              <a:off x="11480300" y="275008"/>
              <a:ext cx="132238" cy="1322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2" name="Ellips 11">
              <a:extLst>
                <a:ext uri="{FF2B5EF4-FFF2-40B4-BE49-F238E27FC236}">
                  <a16:creationId xmlns:a16="http://schemas.microsoft.com/office/drawing/2014/main" id="{B15D55B7-729A-4A68-AE33-E6A1C23F2C8C}"/>
                </a:ext>
              </a:extLst>
            </p:cNvPr>
            <p:cNvSpPr/>
            <p:nvPr userDrawn="1"/>
          </p:nvSpPr>
          <p:spPr>
            <a:xfrm>
              <a:off x="11300283" y="275008"/>
              <a:ext cx="132238" cy="1322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3" name="Ellips 12">
              <a:extLst>
                <a:ext uri="{FF2B5EF4-FFF2-40B4-BE49-F238E27FC236}">
                  <a16:creationId xmlns:a16="http://schemas.microsoft.com/office/drawing/2014/main" id="{E3D9497D-90F4-4170-97A1-8A2BFD00249A}"/>
                </a:ext>
              </a:extLst>
            </p:cNvPr>
            <p:cNvSpPr/>
            <p:nvPr userDrawn="1"/>
          </p:nvSpPr>
          <p:spPr>
            <a:xfrm>
              <a:off x="11120265" y="275008"/>
              <a:ext cx="132238" cy="1322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4" name="Ellips 13">
              <a:extLst>
                <a:ext uri="{FF2B5EF4-FFF2-40B4-BE49-F238E27FC236}">
                  <a16:creationId xmlns:a16="http://schemas.microsoft.com/office/drawing/2014/main" id="{2D1E0035-A04C-4430-9A1B-44254BF5F1F3}"/>
                </a:ext>
              </a:extLst>
            </p:cNvPr>
            <p:cNvSpPr/>
            <p:nvPr userDrawn="1"/>
          </p:nvSpPr>
          <p:spPr>
            <a:xfrm>
              <a:off x="10940248" y="275008"/>
              <a:ext cx="132238" cy="13223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pic>
        <p:nvPicPr>
          <p:cNvPr id="16" name="Bild 15">
            <a:extLst>
              <a:ext uri="{FF2B5EF4-FFF2-40B4-BE49-F238E27FC236}">
                <a16:creationId xmlns:a16="http://schemas.microsoft.com/office/drawing/2014/main" id="{015B97C1-C072-4335-F623-CEEDB2BBC3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91211" y="4917795"/>
            <a:ext cx="1940205" cy="194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02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EA49926D-D6D1-4C59-A0F9-C9DD42E65A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08688" y="0"/>
            <a:ext cx="6183312" cy="6858000"/>
          </a:xfrm>
          <a:custGeom>
            <a:avLst/>
            <a:gdLst>
              <a:gd name="connsiteX0" fmla="*/ 5717749 w 6183312"/>
              <a:gd name="connsiteY0" fmla="*/ 275008 h 6858000"/>
              <a:gd name="connsiteX1" fmla="*/ 5651630 w 6183312"/>
              <a:gd name="connsiteY1" fmla="*/ 341127 h 6858000"/>
              <a:gd name="connsiteX2" fmla="*/ 5717749 w 6183312"/>
              <a:gd name="connsiteY2" fmla="*/ 407246 h 6858000"/>
              <a:gd name="connsiteX3" fmla="*/ 5783868 w 6183312"/>
              <a:gd name="connsiteY3" fmla="*/ 341127 h 6858000"/>
              <a:gd name="connsiteX4" fmla="*/ 5717749 w 6183312"/>
              <a:gd name="connsiteY4" fmla="*/ 275008 h 6858000"/>
              <a:gd name="connsiteX5" fmla="*/ 5532914 w 6183312"/>
              <a:gd name="connsiteY5" fmla="*/ 275008 h 6858000"/>
              <a:gd name="connsiteX6" fmla="*/ 5466795 w 6183312"/>
              <a:gd name="connsiteY6" fmla="*/ 341127 h 6858000"/>
              <a:gd name="connsiteX7" fmla="*/ 5532914 w 6183312"/>
              <a:gd name="connsiteY7" fmla="*/ 407246 h 6858000"/>
              <a:gd name="connsiteX8" fmla="*/ 5599033 w 6183312"/>
              <a:gd name="connsiteY8" fmla="*/ 341127 h 6858000"/>
              <a:gd name="connsiteX9" fmla="*/ 5532914 w 6183312"/>
              <a:gd name="connsiteY9" fmla="*/ 275008 h 6858000"/>
              <a:gd name="connsiteX10" fmla="*/ 5348081 w 6183312"/>
              <a:gd name="connsiteY10" fmla="*/ 275008 h 6858000"/>
              <a:gd name="connsiteX11" fmla="*/ 5281962 w 6183312"/>
              <a:gd name="connsiteY11" fmla="*/ 341127 h 6858000"/>
              <a:gd name="connsiteX12" fmla="*/ 5348081 w 6183312"/>
              <a:gd name="connsiteY12" fmla="*/ 407246 h 6858000"/>
              <a:gd name="connsiteX13" fmla="*/ 5414200 w 6183312"/>
              <a:gd name="connsiteY13" fmla="*/ 341127 h 6858000"/>
              <a:gd name="connsiteX14" fmla="*/ 5348081 w 6183312"/>
              <a:gd name="connsiteY14" fmla="*/ 275008 h 6858000"/>
              <a:gd name="connsiteX15" fmla="*/ 5163248 w 6183312"/>
              <a:gd name="connsiteY15" fmla="*/ 275008 h 6858000"/>
              <a:gd name="connsiteX16" fmla="*/ 5097129 w 6183312"/>
              <a:gd name="connsiteY16" fmla="*/ 341127 h 6858000"/>
              <a:gd name="connsiteX17" fmla="*/ 5163248 w 6183312"/>
              <a:gd name="connsiteY17" fmla="*/ 407246 h 6858000"/>
              <a:gd name="connsiteX18" fmla="*/ 5229367 w 6183312"/>
              <a:gd name="connsiteY18" fmla="*/ 341127 h 6858000"/>
              <a:gd name="connsiteX19" fmla="*/ 5163248 w 6183312"/>
              <a:gd name="connsiteY19" fmla="*/ 275008 h 6858000"/>
              <a:gd name="connsiteX20" fmla="*/ 4978415 w 6183312"/>
              <a:gd name="connsiteY20" fmla="*/ 275008 h 6858000"/>
              <a:gd name="connsiteX21" fmla="*/ 4912296 w 6183312"/>
              <a:gd name="connsiteY21" fmla="*/ 341127 h 6858000"/>
              <a:gd name="connsiteX22" fmla="*/ 4978415 w 6183312"/>
              <a:gd name="connsiteY22" fmla="*/ 407246 h 6858000"/>
              <a:gd name="connsiteX23" fmla="*/ 5044534 w 6183312"/>
              <a:gd name="connsiteY23" fmla="*/ 341127 h 6858000"/>
              <a:gd name="connsiteX24" fmla="*/ 4978415 w 6183312"/>
              <a:gd name="connsiteY24" fmla="*/ 275008 h 6858000"/>
              <a:gd name="connsiteX25" fmla="*/ 0 w 6183312"/>
              <a:gd name="connsiteY25" fmla="*/ 0 h 6858000"/>
              <a:gd name="connsiteX26" fmla="*/ 6183312 w 6183312"/>
              <a:gd name="connsiteY26" fmla="*/ 0 h 6858000"/>
              <a:gd name="connsiteX27" fmla="*/ 6183312 w 6183312"/>
              <a:gd name="connsiteY27" fmla="*/ 6858000 h 6858000"/>
              <a:gd name="connsiteX28" fmla="*/ 0 w 6183312"/>
              <a:gd name="connsiteY2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83312" h="6858000">
                <a:moveTo>
                  <a:pt x="5717749" y="275008"/>
                </a:moveTo>
                <a:cubicBezTo>
                  <a:pt x="5681232" y="275008"/>
                  <a:pt x="5651630" y="304610"/>
                  <a:pt x="5651630" y="341127"/>
                </a:cubicBezTo>
                <a:cubicBezTo>
                  <a:pt x="5651630" y="377644"/>
                  <a:pt x="5681232" y="407246"/>
                  <a:pt x="5717749" y="407246"/>
                </a:cubicBezTo>
                <a:cubicBezTo>
                  <a:pt x="5754266" y="407246"/>
                  <a:pt x="5783868" y="377644"/>
                  <a:pt x="5783868" y="341127"/>
                </a:cubicBezTo>
                <a:cubicBezTo>
                  <a:pt x="5783868" y="304610"/>
                  <a:pt x="5754266" y="275008"/>
                  <a:pt x="5717749" y="275008"/>
                </a:cubicBezTo>
                <a:close/>
                <a:moveTo>
                  <a:pt x="5532914" y="275008"/>
                </a:moveTo>
                <a:cubicBezTo>
                  <a:pt x="5496397" y="275008"/>
                  <a:pt x="5466795" y="304610"/>
                  <a:pt x="5466795" y="341127"/>
                </a:cubicBezTo>
                <a:cubicBezTo>
                  <a:pt x="5466795" y="377644"/>
                  <a:pt x="5496397" y="407246"/>
                  <a:pt x="5532914" y="407246"/>
                </a:cubicBezTo>
                <a:cubicBezTo>
                  <a:pt x="5569431" y="407246"/>
                  <a:pt x="5599033" y="377644"/>
                  <a:pt x="5599033" y="341127"/>
                </a:cubicBezTo>
                <a:cubicBezTo>
                  <a:pt x="5599033" y="304610"/>
                  <a:pt x="5569431" y="275008"/>
                  <a:pt x="5532914" y="275008"/>
                </a:cubicBezTo>
                <a:close/>
                <a:moveTo>
                  <a:pt x="5348081" y="275008"/>
                </a:moveTo>
                <a:cubicBezTo>
                  <a:pt x="5311564" y="275008"/>
                  <a:pt x="5281962" y="304610"/>
                  <a:pt x="5281962" y="341127"/>
                </a:cubicBezTo>
                <a:cubicBezTo>
                  <a:pt x="5281962" y="377644"/>
                  <a:pt x="5311564" y="407246"/>
                  <a:pt x="5348081" y="407246"/>
                </a:cubicBezTo>
                <a:cubicBezTo>
                  <a:pt x="5384598" y="407246"/>
                  <a:pt x="5414200" y="377644"/>
                  <a:pt x="5414200" y="341127"/>
                </a:cubicBezTo>
                <a:cubicBezTo>
                  <a:pt x="5414200" y="304610"/>
                  <a:pt x="5384598" y="275008"/>
                  <a:pt x="5348081" y="275008"/>
                </a:cubicBezTo>
                <a:close/>
                <a:moveTo>
                  <a:pt x="5163248" y="275008"/>
                </a:moveTo>
                <a:cubicBezTo>
                  <a:pt x="5126731" y="275008"/>
                  <a:pt x="5097129" y="304610"/>
                  <a:pt x="5097129" y="341127"/>
                </a:cubicBezTo>
                <a:cubicBezTo>
                  <a:pt x="5097129" y="377644"/>
                  <a:pt x="5126731" y="407246"/>
                  <a:pt x="5163248" y="407246"/>
                </a:cubicBezTo>
                <a:cubicBezTo>
                  <a:pt x="5199765" y="407246"/>
                  <a:pt x="5229367" y="377644"/>
                  <a:pt x="5229367" y="341127"/>
                </a:cubicBezTo>
                <a:cubicBezTo>
                  <a:pt x="5229367" y="304610"/>
                  <a:pt x="5199765" y="275008"/>
                  <a:pt x="5163248" y="275008"/>
                </a:cubicBezTo>
                <a:close/>
                <a:moveTo>
                  <a:pt x="4978415" y="275008"/>
                </a:moveTo>
                <a:cubicBezTo>
                  <a:pt x="4941898" y="275008"/>
                  <a:pt x="4912296" y="304610"/>
                  <a:pt x="4912296" y="341127"/>
                </a:cubicBezTo>
                <a:cubicBezTo>
                  <a:pt x="4912296" y="377644"/>
                  <a:pt x="4941898" y="407246"/>
                  <a:pt x="4978415" y="407246"/>
                </a:cubicBezTo>
                <a:cubicBezTo>
                  <a:pt x="5014932" y="407246"/>
                  <a:pt x="5044534" y="377644"/>
                  <a:pt x="5044534" y="341127"/>
                </a:cubicBezTo>
                <a:cubicBezTo>
                  <a:pt x="5044534" y="304610"/>
                  <a:pt x="5014932" y="275008"/>
                  <a:pt x="4978415" y="275008"/>
                </a:cubicBezTo>
                <a:close/>
                <a:moveTo>
                  <a:pt x="0" y="0"/>
                </a:moveTo>
                <a:lnTo>
                  <a:pt x="6183312" y="0"/>
                </a:lnTo>
                <a:lnTo>
                  <a:pt x="6183312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242946"/>
            <a:ext cx="4787900" cy="2630273"/>
          </a:xfrm>
        </p:spPr>
        <p:txBody>
          <a:bodyPr/>
          <a:lstStyle>
            <a:lvl1pPr marL="714375" indent="-714375">
              <a:defRPr/>
            </a:lvl1pPr>
          </a:lstStyle>
          <a:p>
            <a:r>
              <a:rPr lang="sv-SE" dirty="0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D36F1-E95B-4362-AD64-D4F88E03130E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B08627F0-FC0D-469B-B152-486BC61837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5571" y="3068639"/>
            <a:ext cx="2720317" cy="2060252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+mj-lt"/>
              <a:buAutoNum type="arabicPeriod"/>
              <a:defRPr/>
            </a:lvl1pPr>
            <a:lvl2pPr>
              <a:buClr>
                <a:schemeClr val="tx2"/>
              </a:buClr>
              <a:buFont typeface="+mj-lt"/>
              <a:buAutoNum type="arabicPeriod"/>
              <a:defRPr/>
            </a:lvl2pPr>
            <a:lvl3pPr>
              <a:buClr>
                <a:schemeClr val="tx2"/>
              </a:buClr>
              <a:buFont typeface="+mj-lt"/>
              <a:buAutoNum type="arabicPeriod"/>
              <a:defRPr/>
            </a:lvl3pPr>
            <a:lvl4pPr>
              <a:buClr>
                <a:schemeClr val="tx2"/>
              </a:buClr>
              <a:buFont typeface="+mj-lt"/>
              <a:buAutoNum type="arabicPeriod"/>
              <a:defRPr/>
            </a:lvl4pPr>
            <a:lvl5pPr>
              <a:buClr>
                <a:schemeClr val="tx2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150936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5768">
          <p15:clr>
            <a:srgbClr val="FBAE40"/>
          </p15:clr>
        </p15:guide>
        <p15:guide id="3" pos="80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(v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1017529"/>
            <a:ext cx="8748712" cy="185569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text här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5288B3-06F0-472C-86C3-EB1C9958AC5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32E69-5EB2-473E-BC54-3E3D6B9DCA15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5706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 userDrawn="1">
          <p15:clr>
            <a:srgbClr val="FBAE40"/>
          </p15:clr>
        </p15:guide>
        <p15:guide id="2" pos="5768" userDrawn="1">
          <p15:clr>
            <a:srgbClr val="FBAE40"/>
          </p15:clr>
        </p15:guide>
        <p15:guide id="3" pos="80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ubrik och innehåll (blå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272" y="742520"/>
            <a:ext cx="8345428" cy="185569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text här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5288B3-06F0-472C-86C3-EB1C9958AC5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71587" y="2791326"/>
            <a:ext cx="7885113" cy="34062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A5543-A4A3-495D-865F-D8F4F94A26C5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228C0D76-8589-4986-904D-79A50ECA1131}"/>
              </a:ext>
            </a:extLst>
          </p:cNvPr>
          <p:cNvSpPr/>
          <p:nvPr userDrawn="1"/>
        </p:nvSpPr>
        <p:spPr>
          <a:xfrm>
            <a:off x="11660318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3692981B-A6B7-4EE5-94F1-841E449F670E}"/>
              </a:ext>
            </a:extLst>
          </p:cNvPr>
          <p:cNvSpPr/>
          <p:nvPr userDrawn="1"/>
        </p:nvSpPr>
        <p:spPr>
          <a:xfrm>
            <a:off x="11475483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C256BF4F-9A7E-43FF-A3F0-BCC153982C6C}"/>
              </a:ext>
            </a:extLst>
          </p:cNvPr>
          <p:cNvSpPr/>
          <p:nvPr userDrawn="1"/>
        </p:nvSpPr>
        <p:spPr>
          <a:xfrm>
            <a:off x="11290650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9D2E693E-5BE6-4DBA-B279-19E741CD7F67}"/>
              </a:ext>
            </a:extLst>
          </p:cNvPr>
          <p:cNvSpPr/>
          <p:nvPr userDrawn="1"/>
        </p:nvSpPr>
        <p:spPr>
          <a:xfrm>
            <a:off x="11105817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A6605693-DF62-45F5-95C1-42DAA817441C}"/>
              </a:ext>
            </a:extLst>
          </p:cNvPr>
          <p:cNvSpPr/>
          <p:nvPr userDrawn="1"/>
        </p:nvSpPr>
        <p:spPr>
          <a:xfrm>
            <a:off x="10920984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73095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06" userDrawn="1">
          <p15:clr>
            <a:srgbClr val="FBAE40"/>
          </p15:clr>
        </p15:guide>
        <p15:guide id="2" pos="5768">
          <p15:clr>
            <a:srgbClr val="FBAE40"/>
          </p15:clr>
        </p15:guide>
        <p15:guide id="3" pos="80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bakgrunden - Vers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96420F7-F380-402D-8175-4CEDA9C317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85660" y="914400"/>
            <a:ext cx="9639014" cy="59436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8775" y="1017529"/>
            <a:ext cx="9639013" cy="185569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07908-F936-454C-8368-CE1209295A3A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CF0903B3-6FB1-4984-A4C4-9FF47E3670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2825" y="3068639"/>
            <a:ext cx="2913063" cy="31321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854112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5768">
          <p15:clr>
            <a:srgbClr val="FBAE40"/>
          </p15:clr>
        </p15:guide>
        <p15:guide id="3" pos="80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bakgrunden - Ver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96420F7-F380-402D-8175-4CEDA9C317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85660" y="914400"/>
            <a:ext cx="9639014" cy="59436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3194" y="422947"/>
            <a:ext cx="7203089" cy="3022782"/>
          </a:xfrm>
        </p:spPr>
        <p:txBody>
          <a:bodyPr/>
          <a:lstStyle>
            <a:lvl1pPr marL="534988" indent="-534988">
              <a:defRPr/>
            </a:lvl1pPr>
          </a:lstStyle>
          <a:p>
            <a:r>
              <a:rPr lang="sv-SE" dirty="0"/>
              <a:t>Klicka och </a:t>
            </a:r>
            <a:br>
              <a:rPr lang="sv-SE" dirty="0"/>
            </a:br>
            <a:r>
              <a:rPr lang="sv-SE" dirty="0"/>
              <a:t>skriv 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4589-D97F-428A-B18D-CAB84984DCF7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CF0903B3-6FB1-4984-A4C4-9FF47E3670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2825" y="3624145"/>
            <a:ext cx="2913063" cy="257662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241963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5768">
          <p15:clr>
            <a:srgbClr val="FBAE40"/>
          </p15:clr>
        </p15:guide>
        <p15:guide id="3" pos="80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55A1D38F-34EC-41DE-A44D-0187980C7F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08688" y="0"/>
            <a:ext cx="6183312" cy="6858000"/>
          </a:xfrm>
          <a:custGeom>
            <a:avLst/>
            <a:gdLst>
              <a:gd name="connsiteX0" fmla="*/ 5717749 w 6183312"/>
              <a:gd name="connsiteY0" fmla="*/ 275008 h 6858000"/>
              <a:gd name="connsiteX1" fmla="*/ 5651630 w 6183312"/>
              <a:gd name="connsiteY1" fmla="*/ 341127 h 6858000"/>
              <a:gd name="connsiteX2" fmla="*/ 5717749 w 6183312"/>
              <a:gd name="connsiteY2" fmla="*/ 407246 h 6858000"/>
              <a:gd name="connsiteX3" fmla="*/ 5783868 w 6183312"/>
              <a:gd name="connsiteY3" fmla="*/ 341127 h 6858000"/>
              <a:gd name="connsiteX4" fmla="*/ 5717749 w 6183312"/>
              <a:gd name="connsiteY4" fmla="*/ 275008 h 6858000"/>
              <a:gd name="connsiteX5" fmla="*/ 5532914 w 6183312"/>
              <a:gd name="connsiteY5" fmla="*/ 275008 h 6858000"/>
              <a:gd name="connsiteX6" fmla="*/ 5466795 w 6183312"/>
              <a:gd name="connsiteY6" fmla="*/ 341127 h 6858000"/>
              <a:gd name="connsiteX7" fmla="*/ 5532914 w 6183312"/>
              <a:gd name="connsiteY7" fmla="*/ 407246 h 6858000"/>
              <a:gd name="connsiteX8" fmla="*/ 5599033 w 6183312"/>
              <a:gd name="connsiteY8" fmla="*/ 341127 h 6858000"/>
              <a:gd name="connsiteX9" fmla="*/ 5532914 w 6183312"/>
              <a:gd name="connsiteY9" fmla="*/ 275008 h 6858000"/>
              <a:gd name="connsiteX10" fmla="*/ 5348081 w 6183312"/>
              <a:gd name="connsiteY10" fmla="*/ 275008 h 6858000"/>
              <a:gd name="connsiteX11" fmla="*/ 5281962 w 6183312"/>
              <a:gd name="connsiteY11" fmla="*/ 341127 h 6858000"/>
              <a:gd name="connsiteX12" fmla="*/ 5348081 w 6183312"/>
              <a:gd name="connsiteY12" fmla="*/ 407246 h 6858000"/>
              <a:gd name="connsiteX13" fmla="*/ 5414200 w 6183312"/>
              <a:gd name="connsiteY13" fmla="*/ 341127 h 6858000"/>
              <a:gd name="connsiteX14" fmla="*/ 5348081 w 6183312"/>
              <a:gd name="connsiteY14" fmla="*/ 275008 h 6858000"/>
              <a:gd name="connsiteX15" fmla="*/ 5163248 w 6183312"/>
              <a:gd name="connsiteY15" fmla="*/ 275008 h 6858000"/>
              <a:gd name="connsiteX16" fmla="*/ 5097129 w 6183312"/>
              <a:gd name="connsiteY16" fmla="*/ 341127 h 6858000"/>
              <a:gd name="connsiteX17" fmla="*/ 5163248 w 6183312"/>
              <a:gd name="connsiteY17" fmla="*/ 407246 h 6858000"/>
              <a:gd name="connsiteX18" fmla="*/ 5229367 w 6183312"/>
              <a:gd name="connsiteY18" fmla="*/ 341127 h 6858000"/>
              <a:gd name="connsiteX19" fmla="*/ 5163248 w 6183312"/>
              <a:gd name="connsiteY19" fmla="*/ 275008 h 6858000"/>
              <a:gd name="connsiteX20" fmla="*/ 4978415 w 6183312"/>
              <a:gd name="connsiteY20" fmla="*/ 275008 h 6858000"/>
              <a:gd name="connsiteX21" fmla="*/ 4912296 w 6183312"/>
              <a:gd name="connsiteY21" fmla="*/ 341127 h 6858000"/>
              <a:gd name="connsiteX22" fmla="*/ 4978415 w 6183312"/>
              <a:gd name="connsiteY22" fmla="*/ 407246 h 6858000"/>
              <a:gd name="connsiteX23" fmla="*/ 5044534 w 6183312"/>
              <a:gd name="connsiteY23" fmla="*/ 341127 h 6858000"/>
              <a:gd name="connsiteX24" fmla="*/ 4978415 w 6183312"/>
              <a:gd name="connsiteY24" fmla="*/ 275008 h 6858000"/>
              <a:gd name="connsiteX25" fmla="*/ 0 w 6183312"/>
              <a:gd name="connsiteY25" fmla="*/ 0 h 6858000"/>
              <a:gd name="connsiteX26" fmla="*/ 6183312 w 6183312"/>
              <a:gd name="connsiteY26" fmla="*/ 0 h 6858000"/>
              <a:gd name="connsiteX27" fmla="*/ 6183312 w 6183312"/>
              <a:gd name="connsiteY27" fmla="*/ 6858000 h 6858000"/>
              <a:gd name="connsiteX28" fmla="*/ 0 w 6183312"/>
              <a:gd name="connsiteY2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83312" h="6858000">
                <a:moveTo>
                  <a:pt x="5717749" y="275008"/>
                </a:moveTo>
                <a:cubicBezTo>
                  <a:pt x="5681232" y="275008"/>
                  <a:pt x="5651630" y="304610"/>
                  <a:pt x="5651630" y="341127"/>
                </a:cubicBezTo>
                <a:cubicBezTo>
                  <a:pt x="5651630" y="377644"/>
                  <a:pt x="5681232" y="407246"/>
                  <a:pt x="5717749" y="407246"/>
                </a:cubicBezTo>
                <a:cubicBezTo>
                  <a:pt x="5754266" y="407246"/>
                  <a:pt x="5783868" y="377644"/>
                  <a:pt x="5783868" y="341127"/>
                </a:cubicBezTo>
                <a:cubicBezTo>
                  <a:pt x="5783868" y="304610"/>
                  <a:pt x="5754266" y="275008"/>
                  <a:pt x="5717749" y="275008"/>
                </a:cubicBezTo>
                <a:close/>
                <a:moveTo>
                  <a:pt x="5532914" y="275008"/>
                </a:moveTo>
                <a:cubicBezTo>
                  <a:pt x="5496397" y="275008"/>
                  <a:pt x="5466795" y="304610"/>
                  <a:pt x="5466795" y="341127"/>
                </a:cubicBezTo>
                <a:cubicBezTo>
                  <a:pt x="5466795" y="377644"/>
                  <a:pt x="5496397" y="407246"/>
                  <a:pt x="5532914" y="407246"/>
                </a:cubicBezTo>
                <a:cubicBezTo>
                  <a:pt x="5569431" y="407246"/>
                  <a:pt x="5599033" y="377644"/>
                  <a:pt x="5599033" y="341127"/>
                </a:cubicBezTo>
                <a:cubicBezTo>
                  <a:pt x="5599033" y="304610"/>
                  <a:pt x="5569431" y="275008"/>
                  <a:pt x="5532914" y="275008"/>
                </a:cubicBezTo>
                <a:close/>
                <a:moveTo>
                  <a:pt x="5348081" y="275008"/>
                </a:moveTo>
                <a:cubicBezTo>
                  <a:pt x="5311564" y="275008"/>
                  <a:pt x="5281962" y="304610"/>
                  <a:pt x="5281962" y="341127"/>
                </a:cubicBezTo>
                <a:cubicBezTo>
                  <a:pt x="5281962" y="377644"/>
                  <a:pt x="5311564" y="407246"/>
                  <a:pt x="5348081" y="407246"/>
                </a:cubicBezTo>
                <a:cubicBezTo>
                  <a:pt x="5384598" y="407246"/>
                  <a:pt x="5414200" y="377644"/>
                  <a:pt x="5414200" y="341127"/>
                </a:cubicBezTo>
                <a:cubicBezTo>
                  <a:pt x="5414200" y="304610"/>
                  <a:pt x="5384598" y="275008"/>
                  <a:pt x="5348081" y="275008"/>
                </a:cubicBezTo>
                <a:close/>
                <a:moveTo>
                  <a:pt x="5163248" y="275008"/>
                </a:moveTo>
                <a:cubicBezTo>
                  <a:pt x="5126731" y="275008"/>
                  <a:pt x="5097129" y="304610"/>
                  <a:pt x="5097129" y="341127"/>
                </a:cubicBezTo>
                <a:cubicBezTo>
                  <a:pt x="5097129" y="377644"/>
                  <a:pt x="5126731" y="407246"/>
                  <a:pt x="5163248" y="407246"/>
                </a:cubicBezTo>
                <a:cubicBezTo>
                  <a:pt x="5199765" y="407246"/>
                  <a:pt x="5229367" y="377644"/>
                  <a:pt x="5229367" y="341127"/>
                </a:cubicBezTo>
                <a:cubicBezTo>
                  <a:pt x="5229367" y="304610"/>
                  <a:pt x="5199765" y="275008"/>
                  <a:pt x="5163248" y="275008"/>
                </a:cubicBezTo>
                <a:close/>
                <a:moveTo>
                  <a:pt x="4978415" y="275008"/>
                </a:moveTo>
                <a:cubicBezTo>
                  <a:pt x="4941898" y="275008"/>
                  <a:pt x="4912296" y="304610"/>
                  <a:pt x="4912296" y="341127"/>
                </a:cubicBezTo>
                <a:cubicBezTo>
                  <a:pt x="4912296" y="377644"/>
                  <a:pt x="4941898" y="407246"/>
                  <a:pt x="4978415" y="407246"/>
                </a:cubicBezTo>
                <a:cubicBezTo>
                  <a:pt x="5014932" y="407246"/>
                  <a:pt x="5044534" y="377644"/>
                  <a:pt x="5044534" y="341127"/>
                </a:cubicBezTo>
                <a:cubicBezTo>
                  <a:pt x="5044534" y="304610"/>
                  <a:pt x="5014932" y="275008"/>
                  <a:pt x="4978415" y="275008"/>
                </a:cubicBezTo>
                <a:close/>
                <a:moveTo>
                  <a:pt x="0" y="0"/>
                </a:moveTo>
                <a:lnTo>
                  <a:pt x="6183312" y="0"/>
                </a:lnTo>
                <a:lnTo>
                  <a:pt x="6183312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7" y="1017529"/>
            <a:ext cx="5511549" cy="1855690"/>
          </a:xfrm>
        </p:spPr>
        <p:txBody>
          <a:bodyPr/>
          <a:lstStyle>
            <a:lvl1pPr marL="534988" indent="-534988">
              <a:defRPr/>
            </a:lvl1pPr>
          </a:lstStyle>
          <a:p>
            <a:r>
              <a:rPr lang="sv-SE" dirty="0"/>
              <a:t>Klicka och    skriv 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29F44-A1B5-485E-B27C-3B18346426D2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B5A026C-53B3-4E0C-83A6-2944D3E10B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2825" y="3068639"/>
            <a:ext cx="2913063" cy="206025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250F9CB6-BEDC-4F3D-B1D2-D74858B913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79650" y="5493275"/>
            <a:ext cx="2916238" cy="707500"/>
          </a:xfrm>
        </p:spPr>
        <p:txBody>
          <a:bodyPr anchor="t">
            <a:normAutofit/>
          </a:bodyPr>
          <a:lstStyle>
            <a:lvl1pPr marL="0" indent="0" algn="l">
              <a:buNone/>
              <a:defRPr sz="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bildtext här</a:t>
            </a:r>
          </a:p>
        </p:txBody>
      </p:sp>
    </p:spTree>
    <p:extLst>
      <p:ext uri="{BB962C8B-B14F-4D97-AF65-F5344CB8AC3E}">
        <p14:creationId xmlns:p14="http://schemas.microsoft.com/office/powerpoint/2010/main" val="4252081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36" userDrawn="1">
          <p15:clr>
            <a:srgbClr val="FBAE40"/>
          </p15:clr>
        </p15:guide>
        <p15:guide id="2" pos="327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F0F262A2-47F9-475E-B156-C39F57C52B3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183312" cy="68580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3261" y="1017529"/>
            <a:ext cx="5892040" cy="185569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CFEE-57AB-4C1A-A100-49D15EA9E39F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8B5A026C-53B3-4E0C-83A6-2944D3E10B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8589" y="3068639"/>
            <a:ext cx="2913063" cy="206025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250F9CB6-BEDC-4F3D-B1D2-D74858B913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95414" y="5493275"/>
            <a:ext cx="2916238" cy="707500"/>
          </a:xfrm>
        </p:spPr>
        <p:txBody>
          <a:bodyPr anchor="t">
            <a:normAutofit/>
          </a:bodyPr>
          <a:lstStyle>
            <a:lvl1pPr marL="0" indent="0" algn="l">
              <a:buNone/>
              <a:defRPr sz="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och skriv bildtext här</a:t>
            </a:r>
          </a:p>
        </p:txBody>
      </p:sp>
    </p:spTree>
    <p:extLst>
      <p:ext uri="{BB962C8B-B14F-4D97-AF65-F5344CB8AC3E}">
        <p14:creationId xmlns:p14="http://schemas.microsoft.com/office/powerpoint/2010/main" val="2770363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36">
          <p15:clr>
            <a:srgbClr val="FBAE40"/>
          </p15:clr>
        </p15:guide>
        <p15:guide id="2" pos="327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i bakgrun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5D9FAA1F-AFFC-497C-BB9D-31121846F23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1999" cy="6858000"/>
          </a:xfrm>
          <a:custGeom>
            <a:avLst/>
            <a:gdLst>
              <a:gd name="connsiteX0" fmla="*/ 11726438 w 12191999"/>
              <a:gd name="connsiteY0" fmla="*/ 275008 h 6858000"/>
              <a:gd name="connsiteX1" fmla="*/ 11660319 w 12191999"/>
              <a:gd name="connsiteY1" fmla="*/ 341127 h 6858000"/>
              <a:gd name="connsiteX2" fmla="*/ 11726438 w 12191999"/>
              <a:gd name="connsiteY2" fmla="*/ 407246 h 6858000"/>
              <a:gd name="connsiteX3" fmla="*/ 11792557 w 12191999"/>
              <a:gd name="connsiteY3" fmla="*/ 341127 h 6858000"/>
              <a:gd name="connsiteX4" fmla="*/ 11726438 w 12191999"/>
              <a:gd name="connsiteY4" fmla="*/ 275008 h 6858000"/>
              <a:gd name="connsiteX5" fmla="*/ 11541603 w 12191999"/>
              <a:gd name="connsiteY5" fmla="*/ 275008 h 6858000"/>
              <a:gd name="connsiteX6" fmla="*/ 11475484 w 12191999"/>
              <a:gd name="connsiteY6" fmla="*/ 341127 h 6858000"/>
              <a:gd name="connsiteX7" fmla="*/ 11541603 w 12191999"/>
              <a:gd name="connsiteY7" fmla="*/ 407246 h 6858000"/>
              <a:gd name="connsiteX8" fmla="*/ 11607722 w 12191999"/>
              <a:gd name="connsiteY8" fmla="*/ 341127 h 6858000"/>
              <a:gd name="connsiteX9" fmla="*/ 11541603 w 12191999"/>
              <a:gd name="connsiteY9" fmla="*/ 275008 h 6858000"/>
              <a:gd name="connsiteX10" fmla="*/ 11356770 w 12191999"/>
              <a:gd name="connsiteY10" fmla="*/ 275008 h 6858000"/>
              <a:gd name="connsiteX11" fmla="*/ 11290651 w 12191999"/>
              <a:gd name="connsiteY11" fmla="*/ 341127 h 6858000"/>
              <a:gd name="connsiteX12" fmla="*/ 11356770 w 12191999"/>
              <a:gd name="connsiteY12" fmla="*/ 407246 h 6858000"/>
              <a:gd name="connsiteX13" fmla="*/ 11422889 w 12191999"/>
              <a:gd name="connsiteY13" fmla="*/ 341127 h 6858000"/>
              <a:gd name="connsiteX14" fmla="*/ 11356770 w 12191999"/>
              <a:gd name="connsiteY14" fmla="*/ 275008 h 6858000"/>
              <a:gd name="connsiteX15" fmla="*/ 11171937 w 12191999"/>
              <a:gd name="connsiteY15" fmla="*/ 275008 h 6858000"/>
              <a:gd name="connsiteX16" fmla="*/ 11105818 w 12191999"/>
              <a:gd name="connsiteY16" fmla="*/ 341127 h 6858000"/>
              <a:gd name="connsiteX17" fmla="*/ 11171937 w 12191999"/>
              <a:gd name="connsiteY17" fmla="*/ 407246 h 6858000"/>
              <a:gd name="connsiteX18" fmla="*/ 11238056 w 12191999"/>
              <a:gd name="connsiteY18" fmla="*/ 341127 h 6858000"/>
              <a:gd name="connsiteX19" fmla="*/ 11171937 w 12191999"/>
              <a:gd name="connsiteY19" fmla="*/ 275008 h 6858000"/>
              <a:gd name="connsiteX20" fmla="*/ 10987104 w 12191999"/>
              <a:gd name="connsiteY20" fmla="*/ 275008 h 6858000"/>
              <a:gd name="connsiteX21" fmla="*/ 10920985 w 12191999"/>
              <a:gd name="connsiteY21" fmla="*/ 341127 h 6858000"/>
              <a:gd name="connsiteX22" fmla="*/ 10987104 w 12191999"/>
              <a:gd name="connsiteY22" fmla="*/ 407246 h 6858000"/>
              <a:gd name="connsiteX23" fmla="*/ 11053223 w 12191999"/>
              <a:gd name="connsiteY23" fmla="*/ 341127 h 6858000"/>
              <a:gd name="connsiteX24" fmla="*/ 10987104 w 12191999"/>
              <a:gd name="connsiteY24" fmla="*/ 275008 h 6858000"/>
              <a:gd name="connsiteX25" fmla="*/ 0 w 12191999"/>
              <a:gd name="connsiteY25" fmla="*/ 0 h 6858000"/>
              <a:gd name="connsiteX26" fmla="*/ 12191999 w 12191999"/>
              <a:gd name="connsiteY26" fmla="*/ 0 h 6858000"/>
              <a:gd name="connsiteX27" fmla="*/ 12191999 w 12191999"/>
              <a:gd name="connsiteY27" fmla="*/ 6858000 h 6858000"/>
              <a:gd name="connsiteX28" fmla="*/ 0 w 12191999"/>
              <a:gd name="connsiteY2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1999" h="6858000">
                <a:moveTo>
                  <a:pt x="11726438" y="275008"/>
                </a:moveTo>
                <a:cubicBezTo>
                  <a:pt x="11689921" y="275008"/>
                  <a:pt x="11660319" y="304610"/>
                  <a:pt x="11660319" y="341127"/>
                </a:cubicBezTo>
                <a:cubicBezTo>
                  <a:pt x="11660319" y="377644"/>
                  <a:pt x="11689921" y="407246"/>
                  <a:pt x="11726438" y="407246"/>
                </a:cubicBezTo>
                <a:cubicBezTo>
                  <a:pt x="11762955" y="407246"/>
                  <a:pt x="11792557" y="377644"/>
                  <a:pt x="11792557" y="341127"/>
                </a:cubicBezTo>
                <a:cubicBezTo>
                  <a:pt x="11792557" y="304610"/>
                  <a:pt x="11762955" y="275008"/>
                  <a:pt x="11726438" y="275008"/>
                </a:cubicBezTo>
                <a:close/>
                <a:moveTo>
                  <a:pt x="11541603" y="275008"/>
                </a:moveTo>
                <a:cubicBezTo>
                  <a:pt x="11505086" y="275008"/>
                  <a:pt x="11475484" y="304610"/>
                  <a:pt x="11475484" y="341127"/>
                </a:cubicBezTo>
                <a:cubicBezTo>
                  <a:pt x="11475484" y="377644"/>
                  <a:pt x="11505086" y="407246"/>
                  <a:pt x="11541603" y="407246"/>
                </a:cubicBezTo>
                <a:cubicBezTo>
                  <a:pt x="11578120" y="407246"/>
                  <a:pt x="11607722" y="377644"/>
                  <a:pt x="11607722" y="341127"/>
                </a:cubicBezTo>
                <a:cubicBezTo>
                  <a:pt x="11607722" y="304610"/>
                  <a:pt x="11578120" y="275008"/>
                  <a:pt x="11541603" y="275008"/>
                </a:cubicBezTo>
                <a:close/>
                <a:moveTo>
                  <a:pt x="11356770" y="275008"/>
                </a:moveTo>
                <a:cubicBezTo>
                  <a:pt x="11320253" y="275008"/>
                  <a:pt x="11290651" y="304610"/>
                  <a:pt x="11290651" y="341127"/>
                </a:cubicBezTo>
                <a:cubicBezTo>
                  <a:pt x="11290651" y="377644"/>
                  <a:pt x="11320253" y="407246"/>
                  <a:pt x="11356770" y="407246"/>
                </a:cubicBezTo>
                <a:cubicBezTo>
                  <a:pt x="11393287" y="407246"/>
                  <a:pt x="11422889" y="377644"/>
                  <a:pt x="11422889" y="341127"/>
                </a:cubicBezTo>
                <a:cubicBezTo>
                  <a:pt x="11422889" y="304610"/>
                  <a:pt x="11393287" y="275008"/>
                  <a:pt x="11356770" y="275008"/>
                </a:cubicBezTo>
                <a:close/>
                <a:moveTo>
                  <a:pt x="11171937" y="275008"/>
                </a:moveTo>
                <a:cubicBezTo>
                  <a:pt x="11135420" y="275008"/>
                  <a:pt x="11105818" y="304610"/>
                  <a:pt x="11105818" y="341127"/>
                </a:cubicBezTo>
                <a:cubicBezTo>
                  <a:pt x="11105818" y="377644"/>
                  <a:pt x="11135420" y="407246"/>
                  <a:pt x="11171937" y="407246"/>
                </a:cubicBezTo>
                <a:cubicBezTo>
                  <a:pt x="11208454" y="407246"/>
                  <a:pt x="11238056" y="377644"/>
                  <a:pt x="11238056" y="341127"/>
                </a:cubicBezTo>
                <a:cubicBezTo>
                  <a:pt x="11238056" y="304610"/>
                  <a:pt x="11208454" y="275008"/>
                  <a:pt x="11171937" y="275008"/>
                </a:cubicBezTo>
                <a:close/>
                <a:moveTo>
                  <a:pt x="10987104" y="275008"/>
                </a:moveTo>
                <a:cubicBezTo>
                  <a:pt x="10950587" y="275008"/>
                  <a:pt x="10920985" y="304610"/>
                  <a:pt x="10920985" y="341127"/>
                </a:cubicBezTo>
                <a:cubicBezTo>
                  <a:pt x="10920985" y="377644"/>
                  <a:pt x="10950587" y="407246"/>
                  <a:pt x="10987104" y="407246"/>
                </a:cubicBezTo>
                <a:cubicBezTo>
                  <a:pt x="11023621" y="407246"/>
                  <a:pt x="11053223" y="377644"/>
                  <a:pt x="11053223" y="341127"/>
                </a:cubicBezTo>
                <a:cubicBezTo>
                  <a:pt x="11053223" y="304610"/>
                  <a:pt x="11023621" y="275008"/>
                  <a:pt x="10987104" y="27500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 sz="700"/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014" y="1017529"/>
            <a:ext cx="6338923" cy="1855690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och skriv 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E6BC-6F01-47C5-850A-B07F9E6A3AA4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CF0903B3-6FB1-4984-A4C4-9FF47E3670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3803" y="3068639"/>
            <a:ext cx="3312086" cy="313213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47445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5768">
          <p15:clr>
            <a:srgbClr val="FBAE40"/>
          </p15:clr>
        </p15:guide>
        <p15:guide id="3" pos="80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i bakgrunden, störr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35CD2725-2114-4030-9C12-1286EF1BF7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1999" cy="6858000"/>
          </a:xfrm>
          <a:custGeom>
            <a:avLst/>
            <a:gdLst>
              <a:gd name="connsiteX0" fmla="*/ 11726438 w 12191999"/>
              <a:gd name="connsiteY0" fmla="*/ 275008 h 6858000"/>
              <a:gd name="connsiteX1" fmla="*/ 11660319 w 12191999"/>
              <a:gd name="connsiteY1" fmla="*/ 341127 h 6858000"/>
              <a:gd name="connsiteX2" fmla="*/ 11726438 w 12191999"/>
              <a:gd name="connsiteY2" fmla="*/ 407246 h 6858000"/>
              <a:gd name="connsiteX3" fmla="*/ 11792557 w 12191999"/>
              <a:gd name="connsiteY3" fmla="*/ 341127 h 6858000"/>
              <a:gd name="connsiteX4" fmla="*/ 11726438 w 12191999"/>
              <a:gd name="connsiteY4" fmla="*/ 275008 h 6858000"/>
              <a:gd name="connsiteX5" fmla="*/ 11541603 w 12191999"/>
              <a:gd name="connsiteY5" fmla="*/ 275008 h 6858000"/>
              <a:gd name="connsiteX6" fmla="*/ 11475484 w 12191999"/>
              <a:gd name="connsiteY6" fmla="*/ 341127 h 6858000"/>
              <a:gd name="connsiteX7" fmla="*/ 11541603 w 12191999"/>
              <a:gd name="connsiteY7" fmla="*/ 407246 h 6858000"/>
              <a:gd name="connsiteX8" fmla="*/ 11607722 w 12191999"/>
              <a:gd name="connsiteY8" fmla="*/ 341127 h 6858000"/>
              <a:gd name="connsiteX9" fmla="*/ 11541603 w 12191999"/>
              <a:gd name="connsiteY9" fmla="*/ 275008 h 6858000"/>
              <a:gd name="connsiteX10" fmla="*/ 11356770 w 12191999"/>
              <a:gd name="connsiteY10" fmla="*/ 275008 h 6858000"/>
              <a:gd name="connsiteX11" fmla="*/ 11290651 w 12191999"/>
              <a:gd name="connsiteY11" fmla="*/ 341127 h 6858000"/>
              <a:gd name="connsiteX12" fmla="*/ 11356770 w 12191999"/>
              <a:gd name="connsiteY12" fmla="*/ 407246 h 6858000"/>
              <a:gd name="connsiteX13" fmla="*/ 11422889 w 12191999"/>
              <a:gd name="connsiteY13" fmla="*/ 341127 h 6858000"/>
              <a:gd name="connsiteX14" fmla="*/ 11356770 w 12191999"/>
              <a:gd name="connsiteY14" fmla="*/ 275008 h 6858000"/>
              <a:gd name="connsiteX15" fmla="*/ 11171937 w 12191999"/>
              <a:gd name="connsiteY15" fmla="*/ 275008 h 6858000"/>
              <a:gd name="connsiteX16" fmla="*/ 11105818 w 12191999"/>
              <a:gd name="connsiteY16" fmla="*/ 341127 h 6858000"/>
              <a:gd name="connsiteX17" fmla="*/ 11171937 w 12191999"/>
              <a:gd name="connsiteY17" fmla="*/ 407246 h 6858000"/>
              <a:gd name="connsiteX18" fmla="*/ 11238056 w 12191999"/>
              <a:gd name="connsiteY18" fmla="*/ 341127 h 6858000"/>
              <a:gd name="connsiteX19" fmla="*/ 11171937 w 12191999"/>
              <a:gd name="connsiteY19" fmla="*/ 275008 h 6858000"/>
              <a:gd name="connsiteX20" fmla="*/ 10987104 w 12191999"/>
              <a:gd name="connsiteY20" fmla="*/ 275008 h 6858000"/>
              <a:gd name="connsiteX21" fmla="*/ 10920985 w 12191999"/>
              <a:gd name="connsiteY21" fmla="*/ 341127 h 6858000"/>
              <a:gd name="connsiteX22" fmla="*/ 10987104 w 12191999"/>
              <a:gd name="connsiteY22" fmla="*/ 407246 h 6858000"/>
              <a:gd name="connsiteX23" fmla="*/ 11053223 w 12191999"/>
              <a:gd name="connsiteY23" fmla="*/ 341127 h 6858000"/>
              <a:gd name="connsiteX24" fmla="*/ 10987104 w 12191999"/>
              <a:gd name="connsiteY24" fmla="*/ 275008 h 6858000"/>
              <a:gd name="connsiteX25" fmla="*/ 0 w 12191999"/>
              <a:gd name="connsiteY25" fmla="*/ 0 h 6858000"/>
              <a:gd name="connsiteX26" fmla="*/ 12191999 w 12191999"/>
              <a:gd name="connsiteY26" fmla="*/ 0 h 6858000"/>
              <a:gd name="connsiteX27" fmla="*/ 12191999 w 12191999"/>
              <a:gd name="connsiteY27" fmla="*/ 6858000 h 6858000"/>
              <a:gd name="connsiteX28" fmla="*/ 0 w 12191999"/>
              <a:gd name="connsiteY2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1999" h="6858000">
                <a:moveTo>
                  <a:pt x="11726438" y="275008"/>
                </a:moveTo>
                <a:cubicBezTo>
                  <a:pt x="11689921" y="275008"/>
                  <a:pt x="11660319" y="304610"/>
                  <a:pt x="11660319" y="341127"/>
                </a:cubicBezTo>
                <a:cubicBezTo>
                  <a:pt x="11660319" y="377644"/>
                  <a:pt x="11689921" y="407246"/>
                  <a:pt x="11726438" y="407246"/>
                </a:cubicBezTo>
                <a:cubicBezTo>
                  <a:pt x="11762955" y="407246"/>
                  <a:pt x="11792557" y="377644"/>
                  <a:pt x="11792557" y="341127"/>
                </a:cubicBezTo>
                <a:cubicBezTo>
                  <a:pt x="11792557" y="304610"/>
                  <a:pt x="11762955" y="275008"/>
                  <a:pt x="11726438" y="275008"/>
                </a:cubicBezTo>
                <a:close/>
                <a:moveTo>
                  <a:pt x="11541603" y="275008"/>
                </a:moveTo>
                <a:cubicBezTo>
                  <a:pt x="11505086" y="275008"/>
                  <a:pt x="11475484" y="304610"/>
                  <a:pt x="11475484" y="341127"/>
                </a:cubicBezTo>
                <a:cubicBezTo>
                  <a:pt x="11475484" y="377644"/>
                  <a:pt x="11505086" y="407246"/>
                  <a:pt x="11541603" y="407246"/>
                </a:cubicBezTo>
                <a:cubicBezTo>
                  <a:pt x="11578120" y="407246"/>
                  <a:pt x="11607722" y="377644"/>
                  <a:pt x="11607722" y="341127"/>
                </a:cubicBezTo>
                <a:cubicBezTo>
                  <a:pt x="11607722" y="304610"/>
                  <a:pt x="11578120" y="275008"/>
                  <a:pt x="11541603" y="275008"/>
                </a:cubicBezTo>
                <a:close/>
                <a:moveTo>
                  <a:pt x="11356770" y="275008"/>
                </a:moveTo>
                <a:cubicBezTo>
                  <a:pt x="11320253" y="275008"/>
                  <a:pt x="11290651" y="304610"/>
                  <a:pt x="11290651" y="341127"/>
                </a:cubicBezTo>
                <a:cubicBezTo>
                  <a:pt x="11290651" y="377644"/>
                  <a:pt x="11320253" y="407246"/>
                  <a:pt x="11356770" y="407246"/>
                </a:cubicBezTo>
                <a:cubicBezTo>
                  <a:pt x="11393287" y="407246"/>
                  <a:pt x="11422889" y="377644"/>
                  <a:pt x="11422889" y="341127"/>
                </a:cubicBezTo>
                <a:cubicBezTo>
                  <a:pt x="11422889" y="304610"/>
                  <a:pt x="11393287" y="275008"/>
                  <a:pt x="11356770" y="275008"/>
                </a:cubicBezTo>
                <a:close/>
                <a:moveTo>
                  <a:pt x="11171937" y="275008"/>
                </a:moveTo>
                <a:cubicBezTo>
                  <a:pt x="11135420" y="275008"/>
                  <a:pt x="11105818" y="304610"/>
                  <a:pt x="11105818" y="341127"/>
                </a:cubicBezTo>
                <a:cubicBezTo>
                  <a:pt x="11105818" y="377644"/>
                  <a:pt x="11135420" y="407246"/>
                  <a:pt x="11171937" y="407246"/>
                </a:cubicBezTo>
                <a:cubicBezTo>
                  <a:pt x="11208454" y="407246"/>
                  <a:pt x="11238056" y="377644"/>
                  <a:pt x="11238056" y="341127"/>
                </a:cubicBezTo>
                <a:cubicBezTo>
                  <a:pt x="11238056" y="304610"/>
                  <a:pt x="11208454" y="275008"/>
                  <a:pt x="11171937" y="275008"/>
                </a:cubicBezTo>
                <a:close/>
                <a:moveTo>
                  <a:pt x="10987104" y="275008"/>
                </a:moveTo>
                <a:cubicBezTo>
                  <a:pt x="10950587" y="275008"/>
                  <a:pt x="10920985" y="304610"/>
                  <a:pt x="10920985" y="341127"/>
                </a:cubicBezTo>
                <a:cubicBezTo>
                  <a:pt x="10920985" y="377644"/>
                  <a:pt x="10950587" y="407246"/>
                  <a:pt x="10987104" y="407246"/>
                </a:cubicBezTo>
                <a:cubicBezTo>
                  <a:pt x="11023621" y="407246"/>
                  <a:pt x="11053223" y="377644"/>
                  <a:pt x="11053223" y="341127"/>
                </a:cubicBezTo>
                <a:cubicBezTo>
                  <a:pt x="11053223" y="304610"/>
                  <a:pt x="11023621" y="275008"/>
                  <a:pt x="10987104" y="27500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014" y="1017529"/>
            <a:ext cx="6338923" cy="185569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och skriv 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39653-AC1C-4199-B209-B452713261BE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0" name="Platshållare för text 10">
            <a:extLst>
              <a:ext uri="{FF2B5EF4-FFF2-40B4-BE49-F238E27FC236}">
                <a16:creationId xmlns:a16="http://schemas.microsoft.com/office/drawing/2014/main" id="{CF0903B3-6FB1-4984-A4C4-9FF47E3670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83803" y="3428999"/>
            <a:ext cx="3312086" cy="2771775"/>
          </a:xfrm>
        </p:spPr>
        <p:txBody>
          <a:bodyPr/>
          <a:lstStyle>
            <a:lvl1pPr marL="357188" indent="-357188">
              <a:spcBef>
                <a:spcPts val="800"/>
              </a:spcBef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73241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5768">
          <p15:clr>
            <a:srgbClr val="FBAE40"/>
          </p15:clr>
        </p15:guide>
        <p15:guide id="3" pos="80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 i bakgrunden, statem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>
            <a:extLst>
              <a:ext uri="{FF2B5EF4-FFF2-40B4-BE49-F238E27FC236}">
                <a16:creationId xmlns:a16="http://schemas.microsoft.com/office/drawing/2014/main" id="{A73D898F-56B1-44B8-ACA2-5B480C5527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1999" cy="6858000"/>
          </a:xfrm>
          <a:custGeom>
            <a:avLst/>
            <a:gdLst>
              <a:gd name="connsiteX0" fmla="*/ 11020929 w 12191999"/>
              <a:gd name="connsiteY0" fmla="*/ 631866 h 6858000"/>
              <a:gd name="connsiteX1" fmla="*/ 10690594 w 12191999"/>
              <a:gd name="connsiteY1" fmla="*/ 962201 h 6858000"/>
              <a:gd name="connsiteX2" fmla="*/ 11020929 w 12191999"/>
              <a:gd name="connsiteY2" fmla="*/ 1292536 h 6858000"/>
              <a:gd name="connsiteX3" fmla="*/ 11351264 w 12191999"/>
              <a:gd name="connsiteY3" fmla="*/ 962201 h 6858000"/>
              <a:gd name="connsiteX4" fmla="*/ 11020929 w 12191999"/>
              <a:gd name="connsiteY4" fmla="*/ 631866 h 6858000"/>
              <a:gd name="connsiteX5" fmla="*/ 10121547 w 12191999"/>
              <a:gd name="connsiteY5" fmla="*/ 631866 h 6858000"/>
              <a:gd name="connsiteX6" fmla="*/ 9791212 w 12191999"/>
              <a:gd name="connsiteY6" fmla="*/ 962201 h 6858000"/>
              <a:gd name="connsiteX7" fmla="*/ 10121547 w 12191999"/>
              <a:gd name="connsiteY7" fmla="*/ 1292536 h 6858000"/>
              <a:gd name="connsiteX8" fmla="*/ 10451882 w 12191999"/>
              <a:gd name="connsiteY8" fmla="*/ 962201 h 6858000"/>
              <a:gd name="connsiteX9" fmla="*/ 10121547 w 12191999"/>
              <a:gd name="connsiteY9" fmla="*/ 631866 h 6858000"/>
              <a:gd name="connsiteX10" fmla="*/ 9222171 w 12191999"/>
              <a:gd name="connsiteY10" fmla="*/ 631866 h 6858000"/>
              <a:gd name="connsiteX11" fmla="*/ 8891836 w 12191999"/>
              <a:gd name="connsiteY11" fmla="*/ 962201 h 6858000"/>
              <a:gd name="connsiteX12" fmla="*/ 9222171 w 12191999"/>
              <a:gd name="connsiteY12" fmla="*/ 1292536 h 6858000"/>
              <a:gd name="connsiteX13" fmla="*/ 9552506 w 12191999"/>
              <a:gd name="connsiteY13" fmla="*/ 962201 h 6858000"/>
              <a:gd name="connsiteX14" fmla="*/ 9222171 w 12191999"/>
              <a:gd name="connsiteY14" fmla="*/ 631866 h 6858000"/>
              <a:gd name="connsiteX15" fmla="*/ 8322789 w 12191999"/>
              <a:gd name="connsiteY15" fmla="*/ 631866 h 6858000"/>
              <a:gd name="connsiteX16" fmla="*/ 7992454 w 12191999"/>
              <a:gd name="connsiteY16" fmla="*/ 962201 h 6858000"/>
              <a:gd name="connsiteX17" fmla="*/ 8322789 w 12191999"/>
              <a:gd name="connsiteY17" fmla="*/ 1292536 h 6858000"/>
              <a:gd name="connsiteX18" fmla="*/ 8653124 w 12191999"/>
              <a:gd name="connsiteY18" fmla="*/ 962201 h 6858000"/>
              <a:gd name="connsiteX19" fmla="*/ 8322789 w 12191999"/>
              <a:gd name="connsiteY19" fmla="*/ 631866 h 6858000"/>
              <a:gd name="connsiteX20" fmla="*/ 7423412 w 12191999"/>
              <a:gd name="connsiteY20" fmla="*/ 631866 h 6858000"/>
              <a:gd name="connsiteX21" fmla="*/ 7093077 w 12191999"/>
              <a:gd name="connsiteY21" fmla="*/ 962201 h 6858000"/>
              <a:gd name="connsiteX22" fmla="*/ 7423412 w 12191999"/>
              <a:gd name="connsiteY22" fmla="*/ 1292536 h 6858000"/>
              <a:gd name="connsiteX23" fmla="*/ 7753747 w 12191999"/>
              <a:gd name="connsiteY23" fmla="*/ 962201 h 6858000"/>
              <a:gd name="connsiteX24" fmla="*/ 7423412 w 12191999"/>
              <a:gd name="connsiteY24" fmla="*/ 631866 h 6858000"/>
              <a:gd name="connsiteX25" fmla="*/ 0 w 12191999"/>
              <a:gd name="connsiteY25" fmla="*/ 0 h 6858000"/>
              <a:gd name="connsiteX26" fmla="*/ 12191999 w 12191999"/>
              <a:gd name="connsiteY26" fmla="*/ 0 h 6858000"/>
              <a:gd name="connsiteX27" fmla="*/ 12191999 w 12191999"/>
              <a:gd name="connsiteY27" fmla="*/ 6858000 h 6858000"/>
              <a:gd name="connsiteX28" fmla="*/ 0 w 12191999"/>
              <a:gd name="connsiteY2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1999" h="6858000">
                <a:moveTo>
                  <a:pt x="11020929" y="631866"/>
                </a:moveTo>
                <a:cubicBezTo>
                  <a:pt x="10838490" y="631866"/>
                  <a:pt x="10690594" y="779762"/>
                  <a:pt x="10690594" y="962201"/>
                </a:cubicBezTo>
                <a:cubicBezTo>
                  <a:pt x="10690594" y="1144640"/>
                  <a:pt x="10838490" y="1292536"/>
                  <a:pt x="11020929" y="1292536"/>
                </a:cubicBezTo>
                <a:cubicBezTo>
                  <a:pt x="11203368" y="1292536"/>
                  <a:pt x="11351264" y="1144640"/>
                  <a:pt x="11351264" y="962201"/>
                </a:cubicBezTo>
                <a:cubicBezTo>
                  <a:pt x="11351264" y="779762"/>
                  <a:pt x="11203368" y="631866"/>
                  <a:pt x="11020929" y="631866"/>
                </a:cubicBezTo>
                <a:close/>
                <a:moveTo>
                  <a:pt x="10121547" y="631866"/>
                </a:moveTo>
                <a:cubicBezTo>
                  <a:pt x="9939108" y="631866"/>
                  <a:pt x="9791212" y="779762"/>
                  <a:pt x="9791212" y="962201"/>
                </a:cubicBezTo>
                <a:cubicBezTo>
                  <a:pt x="9791212" y="1144640"/>
                  <a:pt x="9939108" y="1292536"/>
                  <a:pt x="10121547" y="1292536"/>
                </a:cubicBezTo>
                <a:cubicBezTo>
                  <a:pt x="10303986" y="1292536"/>
                  <a:pt x="10451882" y="1144640"/>
                  <a:pt x="10451882" y="962201"/>
                </a:cubicBezTo>
                <a:cubicBezTo>
                  <a:pt x="10451882" y="779762"/>
                  <a:pt x="10303986" y="631866"/>
                  <a:pt x="10121547" y="631866"/>
                </a:cubicBezTo>
                <a:close/>
                <a:moveTo>
                  <a:pt x="9222171" y="631866"/>
                </a:moveTo>
                <a:cubicBezTo>
                  <a:pt x="9039732" y="631866"/>
                  <a:pt x="8891836" y="779762"/>
                  <a:pt x="8891836" y="962201"/>
                </a:cubicBezTo>
                <a:cubicBezTo>
                  <a:pt x="8891836" y="1144640"/>
                  <a:pt x="9039732" y="1292536"/>
                  <a:pt x="9222171" y="1292536"/>
                </a:cubicBezTo>
                <a:cubicBezTo>
                  <a:pt x="9404610" y="1292536"/>
                  <a:pt x="9552506" y="1144640"/>
                  <a:pt x="9552506" y="962201"/>
                </a:cubicBezTo>
                <a:cubicBezTo>
                  <a:pt x="9552506" y="779762"/>
                  <a:pt x="9404610" y="631866"/>
                  <a:pt x="9222171" y="631866"/>
                </a:cubicBezTo>
                <a:close/>
                <a:moveTo>
                  <a:pt x="8322789" y="631866"/>
                </a:moveTo>
                <a:cubicBezTo>
                  <a:pt x="8140350" y="631866"/>
                  <a:pt x="7992454" y="779762"/>
                  <a:pt x="7992454" y="962201"/>
                </a:cubicBezTo>
                <a:cubicBezTo>
                  <a:pt x="7992454" y="1144640"/>
                  <a:pt x="8140350" y="1292536"/>
                  <a:pt x="8322789" y="1292536"/>
                </a:cubicBezTo>
                <a:cubicBezTo>
                  <a:pt x="8505228" y="1292536"/>
                  <a:pt x="8653124" y="1144640"/>
                  <a:pt x="8653124" y="962201"/>
                </a:cubicBezTo>
                <a:cubicBezTo>
                  <a:pt x="8653124" y="779762"/>
                  <a:pt x="8505228" y="631866"/>
                  <a:pt x="8322789" y="631866"/>
                </a:cubicBezTo>
                <a:close/>
                <a:moveTo>
                  <a:pt x="7423412" y="631866"/>
                </a:moveTo>
                <a:cubicBezTo>
                  <a:pt x="7240973" y="631866"/>
                  <a:pt x="7093077" y="779762"/>
                  <a:pt x="7093077" y="962201"/>
                </a:cubicBezTo>
                <a:cubicBezTo>
                  <a:pt x="7093077" y="1144640"/>
                  <a:pt x="7240973" y="1292536"/>
                  <a:pt x="7423412" y="1292536"/>
                </a:cubicBezTo>
                <a:cubicBezTo>
                  <a:pt x="7605851" y="1292536"/>
                  <a:pt x="7753747" y="1144640"/>
                  <a:pt x="7753747" y="962201"/>
                </a:cubicBezTo>
                <a:cubicBezTo>
                  <a:pt x="7753747" y="779762"/>
                  <a:pt x="7605851" y="631866"/>
                  <a:pt x="7423412" y="63186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/>
            <a:srcRect/>
            <a:stretch>
              <a:fillRect l="-19764" t="-15774" r="-3" b="-26171"/>
            </a:stretch>
          </a:blipFill>
        </p:spPr>
        <p:txBody>
          <a:bodyPr wrap="square" tIns="144000" anchor="t" anchorCtr="0">
            <a:no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55404" y="2310381"/>
            <a:ext cx="6365525" cy="1950516"/>
          </a:xfrm>
        </p:spPr>
        <p:txBody>
          <a:bodyPr wrap="none">
            <a:spAutoFit/>
          </a:bodyPr>
          <a:lstStyle>
            <a:lvl1pPr marL="0" indent="0" algn="r">
              <a:defRPr sz="1380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Siffra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A1222-3AEA-4913-8D7B-FEB6768E253B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7" name="Underrubrik 2">
            <a:extLst>
              <a:ext uri="{FF2B5EF4-FFF2-40B4-BE49-F238E27FC236}">
                <a16:creationId xmlns:a16="http://schemas.microsoft.com/office/drawing/2014/main" id="{42172C4C-499D-4120-9915-8026DD5FED29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4826379" y="4304549"/>
            <a:ext cx="4065455" cy="990028"/>
          </a:xfrm>
        </p:spPr>
        <p:txBody>
          <a:bodyPr/>
          <a:lstStyle>
            <a:lvl1pPr marL="398463" indent="-398463" algn="l">
              <a:buNone/>
              <a:defRPr sz="2000" cap="all" spc="570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Skriv text här</a:t>
            </a:r>
          </a:p>
        </p:txBody>
      </p:sp>
    </p:spTree>
    <p:extLst>
      <p:ext uri="{BB962C8B-B14F-4D97-AF65-F5344CB8AC3E}">
        <p14:creationId xmlns:p14="http://schemas.microsoft.com/office/powerpoint/2010/main" val="1205067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2" pos="5768">
          <p15:clr>
            <a:srgbClr val="FBAE40"/>
          </p15:clr>
        </p15:guide>
        <p15:guide id="3" pos="80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tshållare för bild 8">
            <a:extLst>
              <a:ext uri="{FF2B5EF4-FFF2-40B4-BE49-F238E27FC236}">
                <a16:creationId xmlns:a16="http://schemas.microsoft.com/office/drawing/2014/main" id="{80B4ACC9-8B57-41F8-AECC-C1A74230D62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28926" y="1341438"/>
            <a:ext cx="3536819" cy="1510348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96420F7-F380-402D-8175-4CEDA9C3174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9433" y="1341438"/>
            <a:ext cx="3536819" cy="1510348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B9ED86-A66A-44F7-B5C5-77B2A9F9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679BD-E013-4C7F-952A-6056A680CB83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F69157-87E3-4A3C-86F3-68F0736ED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6DF37D-EBCE-49B9-94DA-207A23B8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97C6B81C-9520-43C2-9E64-8409C69C0A56}"/>
              </a:ext>
            </a:extLst>
          </p:cNvPr>
          <p:cNvSpPr/>
          <p:nvPr userDrawn="1"/>
        </p:nvSpPr>
        <p:spPr>
          <a:xfrm>
            <a:off x="11660318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1F3283B9-0B33-449D-9014-3965A3A215BD}"/>
              </a:ext>
            </a:extLst>
          </p:cNvPr>
          <p:cNvSpPr/>
          <p:nvPr userDrawn="1"/>
        </p:nvSpPr>
        <p:spPr>
          <a:xfrm>
            <a:off x="11475483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29F5E95C-6891-4EF0-94C2-691C3F938D3F}"/>
              </a:ext>
            </a:extLst>
          </p:cNvPr>
          <p:cNvSpPr/>
          <p:nvPr userDrawn="1"/>
        </p:nvSpPr>
        <p:spPr>
          <a:xfrm>
            <a:off x="11290650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4" name="Ellips 13">
            <a:extLst>
              <a:ext uri="{FF2B5EF4-FFF2-40B4-BE49-F238E27FC236}">
                <a16:creationId xmlns:a16="http://schemas.microsoft.com/office/drawing/2014/main" id="{D9DBCFA7-5789-4015-AB25-10E9847BF9B5}"/>
              </a:ext>
            </a:extLst>
          </p:cNvPr>
          <p:cNvSpPr/>
          <p:nvPr userDrawn="1"/>
        </p:nvSpPr>
        <p:spPr>
          <a:xfrm>
            <a:off x="11105817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1C4450DA-F0C4-464C-9003-5A612DA3CA21}"/>
              </a:ext>
            </a:extLst>
          </p:cNvPr>
          <p:cNvSpPr/>
          <p:nvPr userDrawn="1"/>
        </p:nvSpPr>
        <p:spPr>
          <a:xfrm>
            <a:off x="10920984" y="275008"/>
            <a:ext cx="132238" cy="1322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1" name="Platshållare för bild 8">
            <a:extLst>
              <a:ext uri="{FF2B5EF4-FFF2-40B4-BE49-F238E27FC236}">
                <a16:creationId xmlns:a16="http://schemas.microsoft.com/office/drawing/2014/main" id="{9EE410B4-67A8-4742-A629-D5F9A260106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9433" y="2872264"/>
            <a:ext cx="3536819" cy="1510348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76"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2" name="Platshållare för bild 8">
            <a:extLst>
              <a:ext uri="{FF2B5EF4-FFF2-40B4-BE49-F238E27FC236}">
                <a16:creationId xmlns:a16="http://schemas.microsoft.com/office/drawing/2014/main" id="{AFB1379B-A01A-4E24-82AC-92E40AD9877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9433" y="4403090"/>
            <a:ext cx="3536819" cy="1510348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4" name="Platshållare för bild 8">
            <a:extLst>
              <a:ext uri="{FF2B5EF4-FFF2-40B4-BE49-F238E27FC236}">
                <a16:creationId xmlns:a16="http://schemas.microsoft.com/office/drawing/2014/main" id="{3B522505-1026-454B-93CF-5B1AE7CBC15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28926" y="2872264"/>
            <a:ext cx="3536819" cy="1510348"/>
          </a:xfr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5" name="Platshållare för bild 8">
            <a:extLst>
              <a:ext uri="{FF2B5EF4-FFF2-40B4-BE49-F238E27FC236}">
                <a16:creationId xmlns:a16="http://schemas.microsoft.com/office/drawing/2014/main" id="{F9AE069E-58E1-439B-B4C4-BAC3D48143C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28926" y="4403090"/>
            <a:ext cx="3536819" cy="1510348"/>
          </a:xfr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6" name="Platshållare för bild 8">
            <a:extLst>
              <a:ext uri="{FF2B5EF4-FFF2-40B4-BE49-F238E27FC236}">
                <a16:creationId xmlns:a16="http://schemas.microsoft.com/office/drawing/2014/main" id="{26BC5F9D-875D-4B8A-81EF-D35E2BA4DAF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888419" y="1341438"/>
            <a:ext cx="3536819" cy="1510348"/>
          </a:xfr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7" name="Platshållare för bild 8">
            <a:extLst>
              <a:ext uri="{FF2B5EF4-FFF2-40B4-BE49-F238E27FC236}">
                <a16:creationId xmlns:a16="http://schemas.microsoft.com/office/drawing/2014/main" id="{AA088CE5-5478-4F4E-B893-2BDAF8A40C5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888419" y="2872264"/>
            <a:ext cx="3536819" cy="1510348"/>
          </a:xfr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8" name="Platshållare för bild 8">
            <a:extLst>
              <a:ext uri="{FF2B5EF4-FFF2-40B4-BE49-F238E27FC236}">
                <a16:creationId xmlns:a16="http://schemas.microsoft.com/office/drawing/2014/main" id="{BC4312A9-9B35-46BD-8098-798FC1241BF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888419" y="4403090"/>
            <a:ext cx="3536819" cy="1510348"/>
          </a:xfr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v-SE" dirty="0"/>
              <a:t>Klicka för att ändra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1101DC-E23D-4447-AD2A-D9A2B6323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4561" y="1533938"/>
            <a:ext cx="2048255" cy="1238264"/>
          </a:xfrm>
        </p:spPr>
        <p:txBody>
          <a:bodyPr anchor="t"/>
          <a:lstStyle>
            <a:lvl1pPr marL="230188" indent="-230188">
              <a:lnSpc>
                <a:spcPct val="80000"/>
              </a:lnSpc>
              <a:defRPr sz="2400" spc="400" baseline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Ange text här</a:t>
            </a:r>
          </a:p>
        </p:txBody>
      </p:sp>
    </p:spTree>
    <p:extLst>
      <p:ext uri="{BB962C8B-B14F-4D97-AF65-F5344CB8AC3E}">
        <p14:creationId xmlns:p14="http://schemas.microsoft.com/office/powerpoint/2010/main" val="3075827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2">
          <p15:clr>
            <a:srgbClr val="FBAE40"/>
          </p15:clr>
        </p15:guide>
        <p15:guide id="3" pos="483" userDrawn="1">
          <p15:clr>
            <a:srgbClr val="FBAE40"/>
          </p15:clr>
        </p15:guide>
        <p15:guide id="4" pos="7197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  <p15:guide id="6" orient="horz" pos="845" userDrawn="1">
          <p15:clr>
            <a:srgbClr val="FBAE40"/>
          </p15:clr>
        </p15:guide>
        <p15:guide id="7" orient="horz" pos="372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D37FD0-1A4B-4761-85D0-F9467FE9D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7118D87-AFE2-4BAC-B1AB-496CC2D9D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D80F-B791-42A5-8428-DAC51746F2B8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6DE466C-C535-4CFA-907E-3BEACDFD1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SVENSKT SKIDSKYTTE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8B6D9C9-AD15-48CB-9EB7-CEB1B5B97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99606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ansi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944FF05-7AB8-4F35-804B-513961B52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91D3-8D09-42A6-A0EE-2F9B0BB47265}" type="datetime1">
              <a:rPr lang="sv-SE" smtClean="0"/>
              <a:t>2024-05-16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38983F2-14E3-425B-8E95-E571DDEAF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3591F-F315-460A-B0F5-9EC1CF359062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3656ABEF-9E7F-4AAC-97D2-A5A5C99E9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9624" y="1780674"/>
            <a:ext cx="9212752" cy="3025082"/>
          </a:xfrm>
        </p:spPr>
        <p:txBody>
          <a:bodyPr anchor="ctr"/>
          <a:lstStyle>
            <a:lvl1pPr marL="804863" indent="-804863" algn="l">
              <a:defRPr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och skriv en rubrik</a:t>
            </a:r>
          </a:p>
        </p:txBody>
      </p:sp>
    </p:spTree>
    <p:extLst>
      <p:ext uri="{BB962C8B-B14F-4D97-AF65-F5344CB8AC3E}">
        <p14:creationId xmlns:p14="http://schemas.microsoft.com/office/powerpoint/2010/main" val="2008647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801229EA-9F0B-4179-B83C-E8F09EB8D060}"/>
              </a:ext>
            </a:extLst>
          </p:cNvPr>
          <p:cNvSpPr/>
          <p:nvPr userDrawn="1"/>
        </p:nvSpPr>
        <p:spPr>
          <a:xfrm>
            <a:off x="1271016" y="908304"/>
            <a:ext cx="9649968" cy="5949267"/>
          </a:xfrm>
          <a:prstGeom prst="rect">
            <a:avLst/>
          </a:prstGeom>
          <a:solidFill>
            <a:srgbClr val="A2CDF2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BCE7E06-0E61-442F-B85E-4908C40DD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1017529"/>
            <a:ext cx="10918312" cy="1855690"/>
          </a:xfrm>
          <a:prstGeom prst="rect">
            <a:avLst/>
          </a:prstGeom>
        </p:spPr>
        <p:txBody>
          <a:bodyPr vert="horz" lIns="0" tIns="144000" rIns="0" bIns="0" rtlCol="0" anchor="b">
            <a:noAutofit/>
          </a:bodyPr>
          <a:lstStyle/>
          <a:p>
            <a:r>
              <a:rPr lang="sv-SE" dirty="0"/>
              <a:t>Här är en </a:t>
            </a:r>
            <a:br>
              <a:rPr lang="sv-SE" dirty="0"/>
            </a:br>
            <a:r>
              <a:rPr lang="sv-SE" dirty="0"/>
              <a:t>punktlista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EA1C81E-E671-452D-927E-A261C75D6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35300" y="3068638"/>
            <a:ext cx="6121400" cy="3128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och skriv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34AA1E-EF28-4414-B404-853E58D75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493" y="6673113"/>
            <a:ext cx="797617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fld id="{588FDEA1-CE1E-4BD4-994B-06C5DE6D7EDB}" type="datetime1">
              <a:rPr lang="sv-SE" smtClean="0"/>
              <a:pPr/>
              <a:t>2024-05-16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3BBB2B-42F2-4B4C-8371-22C0A6918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25054" y="242946"/>
            <a:ext cx="41148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cap="all" spc="230" baseline="0">
                <a:solidFill>
                  <a:schemeClr val="accent2"/>
                </a:solidFill>
              </a:defRPr>
            </a:lvl1pPr>
          </a:lstStyle>
          <a:p>
            <a:r>
              <a:rPr lang="sv-SE" dirty="0"/>
              <a:t>SVENSKT SKIDSKYTTE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635136B-520D-422F-AE59-12BCC0209C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59699" y="6673113"/>
            <a:ext cx="222808" cy="10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fld id="{58F3591F-F315-460A-B0F5-9EC1CF35906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Frihandsfigur: Form 15">
            <a:extLst>
              <a:ext uri="{FF2B5EF4-FFF2-40B4-BE49-F238E27FC236}">
                <a16:creationId xmlns:a16="http://schemas.microsoft.com/office/drawing/2014/main" id="{F74A8C7C-43D0-49AC-9B72-B4ED9DFAA9FB}"/>
              </a:ext>
            </a:extLst>
          </p:cNvPr>
          <p:cNvSpPr/>
          <p:nvPr userDrawn="1"/>
        </p:nvSpPr>
        <p:spPr>
          <a:xfrm>
            <a:off x="10920984" y="275008"/>
            <a:ext cx="871572" cy="132238"/>
          </a:xfrm>
          <a:custGeom>
            <a:avLst/>
            <a:gdLst>
              <a:gd name="connsiteX0" fmla="*/ 805453 w 871572"/>
              <a:gd name="connsiteY0" fmla="*/ 0 h 132238"/>
              <a:gd name="connsiteX1" fmla="*/ 871572 w 871572"/>
              <a:gd name="connsiteY1" fmla="*/ 66119 h 132238"/>
              <a:gd name="connsiteX2" fmla="*/ 805453 w 871572"/>
              <a:gd name="connsiteY2" fmla="*/ 132238 h 132238"/>
              <a:gd name="connsiteX3" fmla="*/ 739334 w 871572"/>
              <a:gd name="connsiteY3" fmla="*/ 66119 h 132238"/>
              <a:gd name="connsiteX4" fmla="*/ 805453 w 871572"/>
              <a:gd name="connsiteY4" fmla="*/ 0 h 132238"/>
              <a:gd name="connsiteX5" fmla="*/ 620618 w 871572"/>
              <a:gd name="connsiteY5" fmla="*/ 0 h 132238"/>
              <a:gd name="connsiteX6" fmla="*/ 686737 w 871572"/>
              <a:gd name="connsiteY6" fmla="*/ 66119 h 132238"/>
              <a:gd name="connsiteX7" fmla="*/ 620618 w 871572"/>
              <a:gd name="connsiteY7" fmla="*/ 132238 h 132238"/>
              <a:gd name="connsiteX8" fmla="*/ 554499 w 871572"/>
              <a:gd name="connsiteY8" fmla="*/ 66119 h 132238"/>
              <a:gd name="connsiteX9" fmla="*/ 620618 w 871572"/>
              <a:gd name="connsiteY9" fmla="*/ 0 h 132238"/>
              <a:gd name="connsiteX10" fmla="*/ 435785 w 871572"/>
              <a:gd name="connsiteY10" fmla="*/ 0 h 132238"/>
              <a:gd name="connsiteX11" fmla="*/ 501904 w 871572"/>
              <a:gd name="connsiteY11" fmla="*/ 66119 h 132238"/>
              <a:gd name="connsiteX12" fmla="*/ 435785 w 871572"/>
              <a:gd name="connsiteY12" fmla="*/ 132238 h 132238"/>
              <a:gd name="connsiteX13" fmla="*/ 369666 w 871572"/>
              <a:gd name="connsiteY13" fmla="*/ 66119 h 132238"/>
              <a:gd name="connsiteX14" fmla="*/ 435785 w 871572"/>
              <a:gd name="connsiteY14" fmla="*/ 0 h 132238"/>
              <a:gd name="connsiteX15" fmla="*/ 250952 w 871572"/>
              <a:gd name="connsiteY15" fmla="*/ 0 h 132238"/>
              <a:gd name="connsiteX16" fmla="*/ 317071 w 871572"/>
              <a:gd name="connsiteY16" fmla="*/ 66119 h 132238"/>
              <a:gd name="connsiteX17" fmla="*/ 250952 w 871572"/>
              <a:gd name="connsiteY17" fmla="*/ 132238 h 132238"/>
              <a:gd name="connsiteX18" fmla="*/ 184833 w 871572"/>
              <a:gd name="connsiteY18" fmla="*/ 66119 h 132238"/>
              <a:gd name="connsiteX19" fmla="*/ 250952 w 871572"/>
              <a:gd name="connsiteY19" fmla="*/ 0 h 132238"/>
              <a:gd name="connsiteX20" fmla="*/ 66119 w 871572"/>
              <a:gd name="connsiteY20" fmla="*/ 0 h 132238"/>
              <a:gd name="connsiteX21" fmla="*/ 132238 w 871572"/>
              <a:gd name="connsiteY21" fmla="*/ 66119 h 132238"/>
              <a:gd name="connsiteX22" fmla="*/ 66119 w 871572"/>
              <a:gd name="connsiteY22" fmla="*/ 132238 h 132238"/>
              <a:gd name="connsiteX23" fmla="*/ 0 w 871572"/>
              <a:gd name="connsiteY23" fmla="*/ 66119 h 132238"/>
              <a:gd name="connsiteX24" fmla="*/ 66119 w 871572"/>
              <a:gd name="connsiteY24" fmla="*/ 0 h 132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71572" h="132238">
                <a:moveTo>
                  <a:pt x="805453" y="0"/>
                </a:moveTo>
                <a:cubicBezTo>
                  <a:pt x="841970" y="0"/>
                  <a:pt x="871572" y="29602"/>
                  <a:pt x="871572" y="66119"/>
                </a:cubicBezTo>
                <a:cubicBezTo>
                  <a:pt x="871572" y="102636"/>
                  <a:pt x="841970" y="132238"/>
                  <a:pt x="805453" y="132238"/>
                </a:cubicBezTo>
                <a:cubicBezTo>
                  <a:pt x="768936" y="132238"/>
                  <a:pt x="739334" y="102636"/>
                  <a:pt x="739334" y="66119"/>
                </a:cubicBezTo>
                <a:cubicBezTo>
                  <a:pt x="739334" y="29602"/>
                  <a:pt x="768936" y="0"/>
                  <a:pt x="805453" y="0"/>
                </a:cubicBezTo>
                <a:close/>
                <a:moveTo>
                  <a:pt x="620618" y="0"/>
                </a:moveTo>
                <a:cubicBezTo>
                  <a:pt x="657135" y="0"/>
                  <a:pt x="686737" y="29602"/>
                  <a:pt x="686737" y="66119"/>
                </a:cubicBezTo>
                <a:cubicBezTo>
                  <a:pt x="686737" y="102636"/>
                  <a:pt x="657135" y="132238"/>
                  <a:pt x="620618" y="132238"/>
                </a:cubicBezTo>
                <a:cubicBezTo>
                  <a:pt x="584101" y="132238"/>
                  <a:pt x="554499" y="102636"/>
                  <a:pt x="554499" y="66119"/>
                </a:cubicBezTo>
                <a:cubicBezTo>
                  <a:pt x="554499" y="29602"/>
                  <a:pt x="584101" y="0"/>
                  <a:pt x="620618" y="0"/>
                </a:cubicBezTo>
                <a:close/>
                <a:moveTo>
                  <a:pt x="435785" y="0"/>
                </a:moveTo>
                <a:cubicBezTo>
                  <a:pt x="472302" y="0"/>
                  <a:pt x="501904" y="29602"/>
                  <a:pt x="501904" y="66119"/>
                </a:cubicBezTo>
                <a:cubicBezTo>
                  <a:pt x="501904" y="102636"/>
                  <a:pt x="472302" y="132238"/>
                  <a:pt x="435785" y="132238"/>
                </a:cubicBezTo>
                <a:cubicBezTo>
                  <a:pt x="399268" y="132238"/>
                  <a:pt x="369666" y="102636"/>
                  <a:pt x="369666" y="66119"/>
                </a:cubicBezTo>
                <a:cubicBezTo>
                  <a:pt x="369666" y="29602"/>
                  <a:pt x="399268" y="0"/>
                  <a:pt x="435785" y="0"/>
                </a:cubicBezTo>
                <a:close/>
                <a:moveTo>
                  <a:pt x="250952" y="0"/>
                </a:moveTo>
                <a:cubicBezTo>
                  <a:pt x="287469" y="0"/>
                  <a:pt x="317071" y="29602"/>
                  <a:pt x="317071" y="66119"/>
                </a:cubicBezTo>
                <a:cubicBezTo>
                  <a:pt x="317071" y="102636"/>
                  <a:pt x="287469" y="132238"/>
                  <a:pt x="250952" y="132238"/>
                </a:cubicBezTo>
                <a:cubicBezTo>
                  <a:pt x="214435" y="132238"/>
                  <a:pt x="184833" y="102636"/>
                  <a:pt x="184833" y="66119"/>
                </a:cubicBezTo>
                <a:cubicBezTo>
                  <a:pt x="184833" y="29602"/>
                  <a:pt x="214435" y="0"/>
                  <a:pt x="250952" y="0"/>
                </a:cubicBezTo>
                <a:close/>
                <a:moveTo>
                  <a:pt x="66119" y="0"/>
                </a:moveTo>
                <a:cubicBezTo>
                  <a:pt x="102636" y="0"/>
                  <a:pt x="132238" y="29602"/>
                  <a:pt x="132238" y="66119"/>
                </a:cubicBezTo>
                <a:cubicBezTo>
                  <a:pt x="132238" y="102636"/>
                  <a:pt x="102636" y="132238"/>
                  <a:pt x="66119" y="132238"/>
                </a:cubicBezTo>
                <a:cubicBezTo>
                  <a:pt x="29602" y="132238"/>
                  <a:pt x="0" y="102636"/>
                  <a:pt x="0" y="66119"/>
                </a:cubicBezTo>
                <a:cubicBezTo>
                  <a:pt x="0" y="29602"/>
                  <a:pt x="29602" y="0"/>
                  <a:pt x="6611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28774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60" r:id="rId4"/>
    <p:sldLayoutId id="2147483657" r:id="rId5"/>
    <p:sldLayoutId id="2147483665" r:id="rId6"/>
    <p:sldLayoutId id="2147483655" r:id="rId7"/>
    <p:sldLayoutId id="2147483656" r:id="rId8"/>
    <p:sldLayoutId id="2147483658" r:id="rId9"/>
    <p:sldLayoutId id="2147483661" r:id="rId10"/>
    <p:sldLayoutId id="2147483662" r:id="rId11"/>
    <p:sldLayoutId id="2147483666" r:id="rId12"/>
    <p:sldLayoutId id="2147483654" r:id="rId13"/>
    <p:sldLayoutId id="2147483659" r:id="rId14"/>
  </p:sldLayoutIdLst>
  <p:hf sldNum="0" hdr="0" dt="0"/>
  <p:txStyles>
    <p:titleStyle>
      <a:lvl1pPr marL="982663" indent="-982663" algn="l" defTabSz="914400" rtl="0" eaLnBrk="1" latinLnBrk="0" hangingPunct="1">
        <a:lnSpc>
          <a:spcPct val="85000"/>
        </a:lnSpc>
        <a:spcBef>
          <a:spcPct val="0"/>
        </a:spcBef>
        <a:buNone/>
        <a:defRPr sz="5200" b="1" kern="1200" cap="all" spc="8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Clr>
          <a:schemeClr val="tx2"/>
        </a:buClr>
        <a:buSzPct val="100000"/>
        <a:buFont typeface="Symbol" panose="05050102010706020507" pitchFamily="18" charset="2"/>
        <a:buChar char="·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100000"/>
        <a:buFont typeface="NB International Pro Book" panose="020B0403040100020004" pitchFamily="34" charset="0"/>
        <a:buChar char="−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100000"/>
        <a:buFont typeface="NB International Pro Book" panose="020B0403040100020004" pitchFamily="34" charset="0"/>
        <a:buChar char="−"/>
        <a:defRPr sz="11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100000"/>
        <a:buFont typeface="NB International Pro Book" panose="020B0403040100020004" pitchFamily="34" charset="0"/>
        <a:buChar char="−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SzPct val="100000"/>
        <a:buFont typeface="NB International Pro Book" panose="020B0403040100020004" pitchFamily="34" charset="0"/>
        <a:buChar char="−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 userDrawn="1">
          <p15:clr>
            <a:srgbClr val="F26B43"/>
          </p15:clr>
        </p15:guide>
        <p15:guide id="2" pos="7423" userDrawn="1">
          <p15:clr>
            <a:srgbClr val="F26B43"/>
          </p15:clr>
        </p15:guide>
        <p15:guide id="4" pos="6879" userDrawn="1">
          <p15:clr>
            <a:srgbClr val="F26B43"/>
          </p15:clr>
        </p15:guide>
        <p15:guide id="5" orient="horz" pos="1933" userDrawn="1">
          <p15:clr>
            <a:srgbClr val="F26B43"/>
          </p15:clr>
        </p15:guide>
        <p15:guide id="6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2">
            <a:extLst>
              <a:ext uri="{FF2B5EF4-FFF2-40B4-BE49-F238E27FC236}">
                <a16:creationId xmlns:a16="http://schemas.microsoft.com/office/drawing/2014/main" id="{DE7153AB-84C3-61DE-2E91-F5843D8A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25054" y="252885"/>
            <a:ext cx="4114800" cy="18000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sv-SE" kern="1200" cap="all" spc="230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SVENSKT SKIDSKYTTE</a:t>
            </a:r>
          </a:p>
        </p:txBody>
      </p:sp>
      <p:sp>
        <p:nvSpPr>
          <p:cNvPr id="4" name="Rubrik 7">
            <a:extLst>
              <a:ext uri="{FF2B5EF4-FFF2-40B4-BE49-F238E27FC236}">
                <a16:creationId xmlns:a16="http://schemas.microsoft.com/office/drawing/2014/main" id="{456F2D8D-B804-96A1-0892-4AA46281361F}"/>
              </a:ext>
            </a:extLst>
          </p:cNvPr>
          <p:cNvSpPr txBox="1">
            <a:spLocks/>
          </p:cNvSpPr>
          <p:nvPr/>
        </p:nvSpPr>
        <p:spPr>
          <a:xfrm>
            <a:off x="902876" y="0"/>
            <a:ext cx="6121395" cy="1759180"/>
          </a:xfrm>
          <a:prstGeom prst="rect">
            <a:avLst/>
          </a:prstGeom>
        </p:spPr>
        <p:txBody>
          <a:bodyPr vert="horz" lIns="0" tIns="224500" rIns="0" bIns="0" rtlCol="0" anchor="b">
            <a:normAutofit/>
          </a:bodyPr>
          <a:lstStyle>
            <a:lvl1pPr marL="982663" indent="-982663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200" b="1" kern="1200" cap="all" spc="8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800" dirty="0">
                <a:solidFill>
                  <a:schemeClr val="tx2"/>
                </a:solidFill>
              </a:rPr>
              <a:t>100 utövare – </a:t>
            </a:r>
            <a:br>
              <a:rPr lang="sv-SE" sz="2800" dirty="0">
                <a:solidFill>
                  <a:schemeClr val="tx2"/>
                </a:solidFill>
              </a:rPr>
            </a:br>
            <a:r>
              <a:rPr lang="sv-SE" sz="2800" dirty="0">
                <a:solidFill>
                  <a:schemeClr val="tx2"/>
                </a:solidFill>
              </a:rPr>
              <a:t>20 skjutplatser</a:t>
            </a:r>
            <a:br>
              <a:rPr lang="sv-SE" sz="3600" dirty="0"/>
            </a:br>
            <a:r>
              <a:rPr lang="sv-SE" sz="3600" dirty="0"/>
              <a:t> </a:t>
            </a:r>
          </a:p>
        </p:txBody>
      </p:sp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16077265-1F7F-7C62-F907-F3627FB349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8647626"/>
              </p:ext>
            </p:extLst>
          </p:nvPr>
        </p:nvGraphicFramePr>
        <p:xfrm>
          <a:off x="809625" y="1320800"/>
          <a:ext cx="10687050" cy="449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477365" imgH="3543103" progId="Excel.Sheet.12">
                  <p:embed/>
                </p:oleObj>
              </mc:Choice>
              <mc:Fallback>
                <p:oleObj name="Worksheet" r:id="rId3" imgW="7477365" imgH="3543103" progId="Excel.Sheet.12">
                  <p:embed/>
                  <p:pic>
                    <p:nvPicPr>
                      <p:cNvPr id="9" name="Objekt 8">
                        <a:extLst>
                          <a:ext uri="{FF2B5EF4-FFF2-40B4-BE49-F238E27FC236}">
                            <a16:creationId xmlns:a16="http://schemas.microsoft.com/office/drawing/2014/main" id="{16077265-1F7F-7C62-F907-F3627FB34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9625" y="1320800"/>
                        <a:ext cx="10687050" cy="4494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Likbent triangel 9">
            <a:extLst>
              <a:ext uri="{FF2B5EF4-FFF2-40B4-BE49-F238E27FC236}">
                <a16:creationId xmlns:a16="http://schemas.microsoft.com/office/drawing/2014/main" id="{92EEA1FB-00DC-83F1-920E-25D7250A5EA0}"/>
              </a:ext>
            </a:extLst>
          </p:cNvPr>
          <p:cNvSpPr/>
          <p:nvPr/>
        </p:nvSpPr>
        <p:spPr>
          <a:xfrm>
            <a:off x="2062655" y="5815013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Likbent triangel 11">
            <a:extLst>
              <a:ext uri="{FF2B5EF4-FFF2-40B4-BE49-F238E27FC236}">
                <a16:creationId xmlns:a16="http://schemas.microsoft.com/office/drawing/2014/main" id="{9C2D941B-6F42-9029-7FF8-F4636FD22535}"/>
              </a:ext>
            </a:extLst>
          </p:cNvPr>
          <p:cNvSpPr/>
          <p:nvPr/>
        </p:nvSpPr>
        <p:spPr>
          <a:xfrm>
            <a:off x="3054110" y="5815013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Likbent triangel 12">
            <a:extLst>
              <a:ext uri="{FF2B5EF4-FFF2-40B4-BE49-F238E27FC236}">
                <a16:creationId xmlns:a16="http://schemas.microsoft.com/office/drawing/2014/main" id="{6425D3E4-1235-E3FA-0120-A9BCF9774180}"/>
              </a:ext>
            </a:extLst>
          </p:cNvPr>
          <p:cNvSpPr/>
          <p:nvPr/>
        </p:nvSpPr>
        <p:spPr>
          <a:xfrm>
            <a:off x="4034586" y="5815013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Likbent triangel 13">
            <a:extLst>
              <a:ext uri="{FF2B5EF4-FFF2-40B4-BE49-F238E27FC236}">
                <a16:creationId xmlns:a16="http://schemas.microsoft.com/office/drawing/2014/main" id="{9F8642EC-1E78-DE93-4C3C-7B3270DD0408}"/>
              </a:ext>
            </a:extLst>
          </p:cNvPr>
          <p:cNvSpPr/>
          <p:nvPr/>
        </p:nvSpPr>
        <p:spPr>
          <a:xfrm>
            <a:off x="5011384" y="5815013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Likbent triangel 14">
            <a:extLst>
              <a:ext uri="{FF2B5EF4-FFF2-40B4-BE49-F238E27FC236}">
                <a16:creationId xmlns:a16="http://schemas.microsoft.com/office/drawing/2014/main" id="{467D8858-652E-C98F-1BAF-D57EE800527C}"/>
              </a:ext>
            </a:extLst>
          </p:cNvPr>
          <p:cNvSpPr/>
          <p:nvPr/>
        </p:nvSpPr>
        <p:spPr>
          <a:xfrm>
            <a:off x="5990121" y="5815013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Likbent triangel 15">
            <a:extLst>
              <a:ext uri="{FF2B5EF4-FFF2-40B4-BE49-F238E27FC236}">
                <a16:creationId xmlns:a16="http://schemas.microsoft.com/office/drawing/2014/main" id="{334BE0A8-62E6-1C1D-FCE1-9F19B3A3F15C}"/>
              </a:ext>
            </a:extLst>
          </p:cNvPr>
          <p:cNvSpPr/>
          <p:nvPr/>
        </p:nvSpPr>
        <p:spPr>
          <a:xfrm>
            <a:off x="6958985" y="5815013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Likbent triangel 16">
            <a:extLst>
              <a:ext uri="{FF2B5EF4-FFF2-40B4-BE49-F238E27FC236}">
                <a16:creationId xmlns:a16="http://schemas.microsoft.com/office/drawing/2014/main" id="{C4EE900A-7338-1851-50CB-0AF771ECC89C}"/>
              </a:ext>
            </a:extLst>
          </p:cNvPr>
          <p:cNvSpPr/>
          <p:nvPr/>
        </p:nvSpPr>
        <p:spPr>
          <a:xfrm>
            <a:off x="7942165" y="5808251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Likbent triangel 17">
            <a:extLst>
              <a:ext uri="{FF2B5EF4-FFF2-40B4-BE49-F238E27FC236}">
                <a16:creationId xmlns:a16="http://schemas.microsoft.com/office/drawing/2014/main" id="{7659B2E7-74D1-0A0D-B9BD-91BAA0430D9B}"/>
              </a:ext>
            </a:extLst>
          </p:cNvPr>
          <p:cNvSpPr/>
          <p:nvPr/>
        </p:nvSpPr>
        <p:spPr>
          <a:xfrm>
            <a:off x="8936841" y="5815885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Likbent triangel 18">
            <a:extLst>
              <a:ext uri="{FF2B5EF4-FFF2-40B4-BE49-F238E27FC236}">
                <a16:creationId xmlns:a16="http://schemas.microsoft.com/office/drawing/2014/main" id="{19C61CA2-56CD-6703-78A0-886365745F71}"/>
              </a:ext>
            </a:extLst>
          </p:cNvPr>
          <p:cNvSpPr/>
          <p:nvPr/>
        </p:nvSpPr>
        <p:spPr>
          <a:xfrm>
            <a:off x="9906767" y="5815265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Likbent triangel 19">
            <a:extLst>
              <a:ext uri="{FF2B5EF4-FFF2-40B4-BE49-F238E27FC236}">
                <a16:creationId xmlns:a16="http://schemas.microsoft.com/office/drawing/2014/main" id="{FDA2ECE8-A7A7-B07F-AC6A-0BE2E152B39D}"/>
              </a:ext>
            </a:extLst>
          </p:cNvPr>
          <p:cNvSpPr/>
          <p:nvPr/>
        </p:nvSpPr>
        <p:spPr>
          <a:xfrm>
            <a:off x="10884442" y="5806870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4762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2">
            <a:extLst>
              <a:ext uri="{FF2B5EF4-FFF2-40B4-BE49-F238E27FC236}">
                <a16:creationId xmlns:a16="http://schemas.microsoft.com/office/drawing/2014/main" id="{DE7153AB-84C3-61DE-2E91-F5843D8A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25054" y="252885"/>
            <a:ext cx="4114800" cy="18000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sv-SE" kern="1200" cap="all" spc="230" baseline="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SVENSKT SKIDSKYTTE</a:t>
            </a:r>
          </a:p>
        </p:txBody>
      </p:sp>
      <p:sp>
        <p:nvSpPr>
          <p:cNvPr id="4" name="Rubrik 7">
            <a:extLst>
              <a:ext uri="{FF2B5EF4-FFF2-40B4-BE49-F238E27FC236}">
                <a16:creationId xmlns:a16="http://schemas.microsoft.com/office/drawing/2014/main" id="{456F2D8D-B804-96A1-0892-4AA46281361F}"/>
              </a:ext>
            </a:extLst>
          </p:cNvPr>
          <p:cNvSpPr txBox="1">
            <a:spLocks/>
          </p:cNvSpPr>
          <p:nvPr/>
        </p:nvSpPr>
        <p:spPr>
          <a:xfrm>
            <a:off x="902876" y="0"/>
            <a:ext cx="6121395" cy="1759180"/>
          </a:xfrm>
          <a:prstGeom prst="rect">
            <a:avLst/>
          </a:prstGeom>
        </p:spPr>
        <p:txBody>
          <a:bodyPr vert="horz" lIns="0" tIns="224500" rIns="0" bIns="0" rtlCol="0" anchor="b">
            <a:normAutofit/>
          </a:bodyPr>
          <a:lstStyle>
            <a:lvl1pPr marL="982663" indent="-982663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200" b="1" kern="1200" cap="all" spc="800" baseline="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800" dirty="0">
                <a:solidFill>
                  <a:schemeClr val="tx2"/>
                </a:solidFill>
              </a:rPr>
              <a:t>150 utövare – </a:t>
            </a:r>
            <a:br>
              <a:rPr lang="sv-SE" sz="2800" dirty="0">
                <a:solidFill>
                  <a:schemeClr val="tx2"/>
                </a:solidFill>
              </a:rPr>
            </a:br>
            <a:r>
              <a:rPr lang="sv-SE" sz="2800" dirty="0">
                <a:solidFill>
                  <a:schemeClr val="tx2"/>
                </a:solidFill>
              </a:rPr>
              <a:t>30 skjutplatser</a:t>
            </a:r>
            <a:br>
              <a:rPr lang="sv-SE" sz="3600" dirty="0"/>
            </a:br>
            <a:r>
              <a:rPr lang="sv-SE" sz="3600" dirty="0"/>
              <a:t> </a:t>
            </a:r>
          </a:p>
        </p:txBody>
      </p:sp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16077265-1F7F-7C62-F907-F3627FB349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4127332"/>
              </p:ext>
            </p:extLst>
          </p:nvPr>
        </p:nvGraphicFramePr>
        <p:xfrm>
          <a:off x="342900" y="1252537"/>
          <a:ext cx="11534775" cy="4829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096435" imgH="3438459" progId="Excel.Sheet.12">
                  <p:embed/>
                </p:oleObj>
              </mc:Choice>
              <mc:Fallback>
                <p:oleObj name="Worksheet" r:id="rId3" imgW="8096435" imgH="3438459" progId="Excel.Sheet.12">
                  <p:embed/>
                  <p:pic>
                    <p:nvPicPr>
                      <p:cNvPr id="9" name="Objekt 8">
                        <a:extLst>
                          <a:ext uri="{FF2B5EF4-FFF2-40B4-BE49-F238E27FC236}">
                            <a16:creationId xmlns:a16="http://schemas.microsoft.com/office/drawing/2014/main" id="{16077265-1F7F-7C62-F907-F3627FB349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2900" y="1252537"/>
                        <a:ext cx="11534775" cy="4829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Likbent triangel 9">
            <a:extLst>
              <a:ext uri="{FF2B5EF4-FFF2-40B4-BE49-F238E27FC236}">
                <a16:creationId xmlns:a16="http://schemas.microsoft.com/office/drawing/2014/main" id="{92EEA1FB-00DC-83F1-920E-25D7250A5EA0}"/>
              </a:ext>
            </a:extLst>
          </p:cNvPr>
          <p:cNvSpPr/>
          <p:nvPr/>
        </p:nvSpPr>
        <p:spPr>
          <a:xfrm>
            <a:off x="1119737" y="6101171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Likbent triangel 11">
            <a:extLst>
              <a:ext uri="{FF2B5EF4-FFF2-40B4-BE49-F238E27FC236}">
                <a16:creationId xmlns:a16="http://schemas.microsoft.com/office/drawing/2014/main" id="{9C2D941B-6F42-9029-7FF8-F4636FD22535}"/>
              </a:ext>
            </a:extLst>
          </p:cNvPr>
          <p:cNvSpPr/>
          <p:nvPr/>
        </p:nvSpPr>
        <p:spPr>
          <a:xfrm>
            <a:off x="1872710" y="6101171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Likbent triangel 12">
            <a:extLst>
              <a:ext uri="{FF2B5EF4-FFF2-40B4-BE49-F238E27FC236}">
                <a16:creationId xmlns:a16="http://schemas.microsoft.com/office/drawing/2014/main" id="{6425D3E4-1235-E3FA-0120-A9BCF9774180}"/>
              </a:ext>
            </a:extLst>
          </p:cNvPr>
          <p:cNvSpPr/>
          <p:nvPr/>
        </p:nvSpPr>
        <p:spPr>
          <a:xfrm>
            <a:off x="2606633" y="6101171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Likbent triangel 13">
            <a:extLst>
              <a:ext uri="{FF2B5EF4-FFF2-40B4-BE49-F238E27FC236}">
                <a16:creationId xmlns:a16="http://schemas.microsoft.com/office/drawing/2014/main" id="{9F8642EC-1E78-DE93-4C3C-7B3270DD0408}"/>
              </a:ext>
            </a:extLst>
          </p:cNvPr>
          <p:cNvSpPr/>
          <p:nvPr/>
        </p:nvSpPr>
        <p:spPr>
          <a:xfrm>
            <a:off x="3341657" y="6113123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Likbent triangel 14">
            <a:extLst>
              <a:ext uri="{FF2B5EF4-FFF2-40B4-BE49-F238E27FC236}">
                <a16:creationId xmlns:a16="http://schemas.microsoft.com/office/drawing/2014/main" id="{467D8858-652E-C98F-1BAF-D57EE800527C}"/>
              </a:ext>
            </a:extLst>
          </p:cNvPr>
          <p:cNvSpPr/>
          <p:nvPr/>
        </p:nvSpPr>
        <p:spPr>
          <a:xfrm>
            <a:off x="4066055" y="6124739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Likbent triangel 15">
            <a:extLst>
              <a:ext uri="{FF2B5EF4-FFF2-40B4-BE49-F238E27FC236}">
                <a16:creationId xmlns:a16="http://schemas.microsoft.com/office/drawing/2014/main" id="{334BE0A8-62E6-1C1D-FCE1-9F19B3A3F15C}"/>
              </a:ext>
            </a:extLst>
          </p:cNvPr>
          <p:cNvSpPr/>
          <p:nvPr/>
        </p:nvSpPr>
        <p:spPr>
          <a:xfrm>
            <a:off x="4798671" y="6101171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Likbent triangel 16">
            <a:extLst>
              <a:ext uri="{FF2B5EF4-FFF2-40B4-BE49-F238E27FC236}">
                <a16:creationId xmlns:a16="http://schemas.microsoft.com/office/drawing/2014/main" id="{C4EE900A-7338-1851-50CB-0AF771ECC89C}"/>
              </a:ext>
            </a:extLst>
          </p:cNvPr>
          <p:cNvSpPr/>
          <p:nvPr/>
        </p:nvSpPr>
        <p:spPr>
          <a:xfrm>
            <a:off x="5531287" y="6101171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Likbent triangel 17">
            <a:extLst>
              <a:ext uri="{FF2B5EF4-FFF2-40B4-BE49-F238E27FC236}">
                <a16:creationId xmlns:a16="http://schemas.microsoft.com/office/drawing/2014/main" id="{7659B2E7-74D1-0A0D-B9BD-91BAA0430D9B}"/>
              </a:ext>
            </a:extLst>
          </p:cNvPr>
          <p:cNvSpPr/>
          <p:nvPr/>
        </p:nvSpPr>
        <p:spPr>
          <a:xfrm>
            <a:off x="6263903" y="6095229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Likbent triangel 18">
            <a:extLst>
              <a:ext uri="{FF2B5EF4-FFF2-40B4-BE49-F238E27FC236}">
                <a16:creationId xmlns:a16="http://schemas.microsoft.com/office/drawing/2014/main" id="{19C61CA2-56CD-6703-78A0-886365745F71}"/>
              </a:ext>
            </a:extLst>
          </p:cNvPr>
          <p:cNvSpPr/>
          <p:nvPr/>
        </p:nvSpPr>
        <p:spPr>
          <a:xfrm>
            <a:off x="6998349" y="6082317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Likbent triangel 19">
            <a:extLst>
              <a:ext uri="{FF2B5EF4-FFF2-40B4-BE49-F238E27FC236}">
                <a16:creationId xmlns:a16="http://schemas.microsoft.com/office/drawing/2014/main" id="{FDA2ECE8-A7A7-B07F-AC6A-0BE2E152B39D}"/>
              </a:ext>
            </a:extLst>
          </p:cNvPr>
          <p:cNvSpPr/>
          <p:nvPr/>
        </p:nvSpPr>
        <p:spPr>
          <a:xfrm>
            <a:off x="7733652" y="6082317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Likbent triangel 1">
            <a:extLst>
              <a:ext uri="{FF2B5EF4-FFF2-40B4-BE49-F238E27FC236}">
                <a16:creationId xmlns:a16="http://schemas.microsoft.com/office/drawing/2014/main" id="{FED5DA7C-74BA-B29D-B352-CE9F42927825}"/>
              </a:ext>
            </a:extLst>
          </p:cNvPr>
          <p:cNvSpPr/>
          <p:nvPr/>
        </p:nvSpPr>
        <p:spPr>
          <a:xfrm>
            <a:off x="8465411" y="6136220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Likbent triangel 2">
            <a:extLst>
              <a:ext uri="{FF2B5EF4-FFF2-40B4-BE49-F238E27FC236}">
                <a16:creationId xmlns:a16="http://schemas.microsoft.com/office/drawing/2014/main" id="{F43BCC1D-D937-2AB3-795E-F26BA40F267C}"/>
              </a:ext>
            </a:extLst>
          </p:cNvPr>
          <p:cNvSpPr/>
          <p:nvPr/>
        </p:nvSpPr>
        <p:spPr>
          <a:xfrm>
            <a:off x="9198027" y="6136220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Likbent triangel 5">
            <a:extLst>
              <a:ext uri="{FF2B5EF4-FFF2-40B4-BE49-F238E27FC236}">
                <a16:creationId xmlns:a16="http://schemas.microsoft.com/office/drawing/2014/main" id="{0EBF2F13-2A59-D141-BA0E-57DB5C141ACA}"/>
              </a:ext>
            </a:extLst>
          </p:cNvPr>
          <p:cNvSpPr/>
          <p:nvPr/>
        </p:nvSpPr>
        <p:spPr>
          <a:xfrm>
            <a:off x="9930643" y="6130278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Likbent triangel 6">
            <a:extLst>
              <a:ext uri="{FF2B5EF4-FFF2-40B4-BE49-F238E27FC236}">
                <a16:creationId xmlns:a16="http://schemas.microsoft.com/office/drawing/2014/main" id="{462E57E2-F09B-BEB2-3F79-42140080F473}"/>
              </a:ext>
            </a:extLst>
          </p:cNvPr>
          <p:cNvSpPr/>
          <p:nvPr/>
        </p:nvSpPr>
        <p:spPr>
          <a:xfrm>
            <a:off x="10665089" y="6117366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Likbent triangel 7">
            <a:extLst>
              <a:ext uri="{FF2B5EF4-FFF2-40B4-BE49-F238E27FC236}">
                <a16:creationId xmlns:a16="http://schemas.microsoft.com/office/drawing/2014/main" id="{C7B03C93-6ABC-4219-D8ED-F8FA1D72CD48}"/>
              </a:ext>
            </a:extLst>
          </p:cNvPr>
          <p:cNvSpPr/>
          <p:nvPr/>
        </p:nvSpPr>
        <p:spPr>
          <a:xfrm>
            <a:off x="11400392" y="6117366"/>
            <a:ext cx="211758" cy="481264"/>
          </a:xfrm>
          <a:prstGeom prst="triangle">
            <a:avLst/>
          </a:prstGeom>
          <a:solidFill>
            <a:srgbClr val="A2CDF2"/>
          </a:solidFill>
          <a:ln>
            <a:solidFill>
              <a:srgbClr val="A2CD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3731925"/>
      </p:ext>
    </p:extLst>
  </p:cSld>
  <p:clrMapOvr>
    <a:masterClrMapping/>
  </p:clrMapOvr>
</p:sld>
</file>

<file path=ppt/theme/theme1.xml><?xml version="1.0" encoding="utf-8"?>
<a:theme xmlns:a="http://schemas.openxmlformats.org/drawingml/2006/main" name="Svenskt Skidskytte">
  <a:themeElements>
    <a:clrScheme name="Anpassat 3">
      <a:dk1>
        <a:sysClr val="windowText" lastClr="000000"/>
      </a:dk1>
      <a:lt1>
        <a:sysClr val="window" lastClr="FFFFFF"/>
      </a:lt1>
      <a:dk2>
        <a:srgbClr val="0477BF"/>
      </a:dk2>
      <a:lt2>
        <a:srgbClr val="A2CDF2"/>
      </a:lt2>
      <a:accent1>
        <a:srgbClr val="F2BB01"/>
      </a:accent1>
      <a:accent2>
        <a:srgbClr val="64BEF1"/>
      </a:accent2>
      <a:accent3>
        <a:srgbClr val="F6DB50"/>
      </a:accent3>
      <a:accent4>
        <a:srgbClr val="F29F06"/>
      </a:accent4>
      <a:accent5>
        <a:srgbClr val="EFD466"/>
      </a:accent5>
      <a:accent6>
        <a:srgbClr val="452373"/>
      </a:accent6>
      <a:hlink>
        <a:srgbClr val="000000"/>
      </a:hlink>
      <a:folHlink>
        <a:srgbClr val="000000"/>
      </a:folHlink>
    </a:clrScheme>
    <a:fontScheme name="Svenskt Skidskytte">
      <a:majorFont>
        <a:latin typeface="NB International Pro"/>
        <a:ea typeface=""/>
        <a:cs typeface=""/>
      </a:majorFont>
      <a:minorFont>
        <a:latin typeface="NB International Pro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Årsmöte 2022" id="{C91512F7-906C-4323-BBD0-FDBBCC000388}" vid="{480F20EF-B695-4651-A85A-27DDEC667DD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818B44D2B959E4096E9C2259BDE5AD2" ma:contentTypeVersion="17" ma:contentTypeDescription="Skapa ett nytt dokument." ma:contentTypeScope="" ma:versionID="8e806fe3ac503cf9f14b5c88f3feb710">
  <xsd:schema xmlns:xsd="http://www.w3.org/2001/XMLSchema" xmlns:xs="http://www.w3.org/2001/XMLSchema" xmlns:p="http://schemas.microsoft.com/office/2006/metadata/properties" xmlns:ns2="ffd860b9-9177-4933-b12b-4ace80a00136" xmlns:ns3="14008d12-3cbe-4239-8f6e-f226969045a1" targetNamespace="http://schemas.microsoft.com/office/2006/metadata/properties" ma:root="true" ma:fieldsID="0bb51dfd047734c65dfe8846e2e21316" ns2:_="" ns3:_="">
    <xsd:import namespace="ffd860b9-9177-4933-b12b-4ace80a00136"/>
    <xsd:import namespace="14008d12-3cbe-4239-8f6e-f226969045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d860b9-9177-4933-b12b-4ace80a001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ildmarkeringar" ma:readOnly="false" ma:fieldId="{5cf76f15-5ced-4ddc-b409-7134ff3c332f}" ma:taxonomyMulti="true" ma:sspId="569f3a60-3ad3-4329-af7f-6cf4f85e1a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008d12-3cbe-4239-8f6e-f226969045a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b0d386b-b320-41d2-b85a-f2136784b505}" ma:internalName="TaxCatchAll" ma:showField="CatchAllData" ma:web="14008d12-3cbe-4239-8f6e-f226969045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008d12-3cbe-4239-8f6e-f226969045a1" xsi:nil="true"/>
    <lcf76f155ced4ddcb4097134ff3c332f xmlns="ffd860b9-9177-4933-b12b-4ace80a00136">
      <Terms xmlns="http://schemas.microsoft.com/office/infopath/2007/PartnerControls"/>
    </lcf76f155ced4ddcb4097134ff3c332f>
    <MediaLengthInSeconds xmlns="ffd860b9-9177-4933-b12b-4ace80a00136" xsi:nil="true"/>
  </documentManagement>
</p:properties>
</file>

<file path=customXml/itemProps1.xml><?xml version="1.0" encoding="utf-8"?>
<ds:datastoreItem xmlns:ds="http://schemas.openxmlformats.org/officeDocument/2006/customXml" ds:itemID="{1D331C23-5CC2-4418-837B-93AEE682CC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489C52-9E57-4715-A018-DE980C234D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d860b9-9177-4933-b12b-4ace80a00136"/>
    <ds:schemaRef ds:uri="14008d12-3cbe-4239-8f6e-f226969045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58F628-DEA2-4742-94FD-F0446F246381}">
  <ds:schemaRefs>
    <ds:schemaRef ds:uri="http://purl.org/dc/elements/1.1/"/>
    <ds:schemaRef ds:uri="http://schemas.microsoft.com/office/2006/metadata/properties"/>
    <ds:schemaRef ds:uri="http://purl.org/dc/dcmitype/"/>
    <ds:schemaRef ds:uri="14008d12-3cbe-4239-8f6e-f226969045a1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ffd860b9-9177-4933-b12b-4ace80a00136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eb5b2d6e-028e-454d-b878-0c055adbeb2a}" enabled="0" method="" siteId="{eb5b2d6e-028e-454d-b878-0c055adbe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Årsmöte 2022-DESKTOP-O2O7890</Template>
  <TotalTime>1234</TotalTime>
  <Words>22</Words>
  <Application>Microsoft Office PowerPoint</Application>
  <PresentationFormat>Bredbild</PresentationFormat>
  <Paragraphs>6</Paragraphs>
  <Slides>2</Slides>
  <Notes>2</Notes>
  <HiddenSlides>0</HiddenSlides>
  <MMClips>0</MMClips>
  <ScaleCrop>false</ScaleCrop>
  <HeadingPairs>
    <vt:vector size="8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2</vt:i4>
      </vt:variant>
      <vt:variant>
        <vt:lpstr>Bildrubriker</vt:lpstr>
      </vt:variant>
      <vt:variant>
        <vt:i4>2</vt:i4>
      </vt:variant>
    </vt:vector>
  </HeadingPairs>
  <TitlesOfParts>
    <vt:vector size="10" baseType="lpstr">
      <vt:lpstr>Arial</vt:lpstr>
      <vt:lpstr>Calibri</vt:lpstr>
      <vt:lpstr>NB International Pro</vt:lpstr>
      <vt:lpstr>NB International Pro Book</vt:lpstr>
      <vt:lpstr>Symbol</vt:lpstr>
      <vt:lpstr>Svenskt Skidskytte</vt:lpstr>
      <vt:lpstr>Microsoft Excel-kalkylblad</vt:lpstr>
      <vt:lpstr>Worksheet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 2026 – Sverige världsledande i skidskytte</dc:title>
  <dc:creator>Rikard Grip (Sv Skidskytteförbundet)</dc:creator>
  <cp:lastModifiedBy>Ulrika Öberg (Sv Skidskytteförbundet)</cp:lastModifiedBy>
  <cp:revision>5</cp:revision>
  <cp:lastPrinted>2024-05-14T13:09:54Z</cp:lastPrinted>
  <dcterms:created xsi:type="dcterms:W3CDTF">2023-08-16T07:03:46Z</dcterms:created>
  <dcterms:modified xsi:type="dcterms:W3CDTF">2024-05-16T06:40:28Z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0x0101007F6A588D10EB4349A5436ACB9654FB3C</vt:lpwstr>
  </property>
  <property fmtid="{D5CDD505-2E9C-101B-9397-08002B2CF9AE}" pid="3" name="MediaServiceImageTags">
    <vt:lpwstr/>
  </property>
  <property fmtid="{D5CDD505-2E9C-101B-9397-08002B2CF9AE}" pid="4" name="Order">
    <vt:r8>5885200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