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2" r:id="rId6"/>
    <p:sldId id="261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7B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0"/>
    <p:restoredTop sz="89041"/>
  </p:normalViewPr>
  <p:slideViewPr>
    <p:cSldViewPr snapToGrid="0">
      <p:cViewPr varScale="1">
        <p:scale>
          <a:sx n="112" d="100"/>
          <a:sy n="112" d="100"/>
        </p:scale>
        <p:origin x="10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6E4C2A-4644-C44C-A2BE-B83B2EFA3D25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DEEDFE-CB50-4C44-9E90-D6DA7F0B71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303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EEDFE-CB50-4C44-9E90-D6DA7F0B713A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2072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B9FB55F-4678-D226-718D-7C96BABA77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BFB9AF1-58F5-3104-31D7-E675CD3FE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2CACBC-8FD7-506E-FBEC-BF7E3F60D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E7DE-D58C-A844-B0EC-325A47DB10FC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48E6011-4318-EBC6-A98F-0BA3E1174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516EE75-1837-2E11-024D-6205241F0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3F244-3C87-134D-BA5C-7C29E15193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3683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4704F21-791C-E2ED-7F78-1E6F87923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2BCC0AD-02F0-7552-93C4-533D78E870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28E6B84-135B-FD12-490C-DE9E57FB9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E7DE-D58C-A844-B0EC-325A47DB10FC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25ACCF-2374-B168-15F3-37755EE7A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5D6564B-163B-BE0E-0E4B-F7ED68AED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3F244-3C87-134D-BA5C-7C29E15193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0889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E3823F-8567-E0D7-913E-F6512000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866AFFD-141D-AECB-BF16-5A174A061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19E000E-F12E-28B3-AE77-73D99483C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E7DE-D58C-A844-B0EC-325A47DB10FC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E7A4E70-3E73-F9D3-3E05-50DC4805B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B0BF6E1-8D99-797C-6930-71A342BFC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3F244-3C87-134D-BA5C-7C29E15193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9511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346647-0826-FB51-39F1-661B99188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C4F51B9-F389-BB10-B69B-9C99D7403A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9C9D6A5-DE51-1604-D5CB-15F2B1567A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2BECC16-659F-615E-EFF9-93F6F3B60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E7DE-D58C-A844-B0EC-325A47DB10FC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079703A-F4CB-FCEF-8696-8E0E7FAFC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833162A-0EBD-62E9-A884-2A9671796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3F244-3C87-134D-BA5C-7C29E15193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4526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B90FB80-2567-20C4-CE2F-231666527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EFF3F07-7BAA-A27A-2508-5647E2057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132C936-D0A6-B1C2-4FF1-73DFAE490E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662D7C7-C3A1-27B7-D04A-C1B4B2C903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8586B78-8726-0905-C07D-F2F8BDEEE3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79244DEB-B460-6ACC-F104-D692AD90F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E7DE-D58C-A844-B0EC-325A47DB10FC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33E75726-69E6-91C8-655A-B68782DDE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2D9993A-F0C9-6949-6966-6EFFF1E7B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3F244-3C87-134D-BA5C-7C29E15193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194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0C2948-02CE-D20B-4DF6-50F5517F2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D274A4C-E462-894B-5941-1E7D56A4B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E7DE-D58C-A844-B0EC-325A47DB10FC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4370EFA-D65D-8F9D-E2B8-23392730E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44F2553-BCC2-32F4-5334-8C177702F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3F244-3C87-134D-BA5C-7C29E15193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3518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2188472-A8F4-1AED-543B-2958BDFB2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E7DE-D58C-A844-B0EC-325A47DB10FC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EBBE8F7-F652-863E-2EBD-FF4B30194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D988C53-CB5E-8113-42CC-582BEFB79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3F244-3C87-134D-BA5C-7C29E15193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557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0EA046-EFB8-2DDD-9B06-16DA00C5D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22A8D23-8C59-B34C-0F85-AA0A765F1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ABA1BA1-0C2E-C071-0098-2E44520D7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A33F10B-6CAE-CDF5-C777-7AA3EA54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E7DE-D58C-A844-B0EC-325A47DB10FC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649C770-3D4D-60CF-B187-38EB79E55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11D2EA2-245C-9840-FCEF-4DBFA817B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3F244-3C87-134D-BA5C-7C29E15193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2646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D13A3E-71FA-630E-BEFA-42B12870B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8BD44CE-8910-1404-670F-456B739325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7939361-4DE5-BBB3-6BC8-55B88B98E9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76229A1-7197-AD2B-0FBD-0785FC378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E7DE-D58C-A844-B0EC-325A47DB10FC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E4365A5-4B66-9B23-247F-2B7E69ACC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28AFEE9-E701-2995-B26E-6DADB2A03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3F244-3C87-134D-BA5C-7C29E15193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6037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D1C7896-F02A-117D-D689-819478A69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5218EE8-F0D9-2370-ECC9-43C2B93E38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5537EB0-AF5D-3FE6-6492-86AEA014A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E7DE-D58C-A844-B0EC-325A47DB10FC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6903A74-3A20-696A-AF3C-BF193844F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464C471-B791-449C-6EE0-4FC07AFCB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3F244-3C87-134D-BA5C-7C29E15193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1053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76C7718C-19D4-D455-E445-38D2EC5CB0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3C0A8BF-0C7E-1775-FBA8-AADC366BD8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0EC3C3-0EAA-F17F-277E-0DE4B49C1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E7DE-D58C-A844-B0EC-325A47DB10FC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BB3459-7B37-3214-0863-B3AFEFA51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E3793D0-C4F1-25EB-01C5-FF5A6CCCE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3F244-3C87-134D-BA5C-7C29E15193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9164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A661E79-7A0C-A979-D61A-F937110A2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DFF7379-D570-ABBB-8C4E-8754FC6D6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25897B3-8FD6-61EC-8671-104F77C6FC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A0E7DE-D58C-A844-B0EC-325A47DB10FC}" type="datetimeFigureOut">
              <a:rPr lang="sv-SE" smtClean="0"/>
              <a:t>2026-04-17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3A9F58B-8ACF-2840-16A7-4C3D54158A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26BBF69-8C6B-456D-D6A8-ABB9C13B52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93F244-3C87-134D-BA5C-7C29E15193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2059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98125A2D-259A-BA67-68B9-5A5969F2CE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2230" b="9509"/>
          <a:stretch>
            <a:fillRect/>
          </a:stretch>
        </p:blipFill>
        <p:spPr>
          <a:xfrm>
            <a:off x="1" y="0"/>
            <a:ext cx="12644438" cy="707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619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138C6DFC-20EE-B3B9-6668-9147756E7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27" y="702735"/>
            <a:ext cx="10905066" cy="545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675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B0C07F18-7A5E-25E8-D53B-ED5565CC2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89101"/>
            <a:ext cx="10905066" cy="547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175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895854ED-B6C3-6936-5513-E841343694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16365"/>
            <a:ext cx="10905066" cy="542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921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B76A241D-B207-FB21-7F81-FA280B525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02734"/>
            <a:ext cx="10905066" cy="545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30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7D6DB983-6851-9385-5F8D-E45042063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675471"/>
            <a:ext cx="10905066" cy="550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2633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eb5b2d6e-028e-454d-b878-0c055adbeb2a}" enabled="0" method="" siteId="{eb5b2d6e-028e-454d-b878-0c055adbe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</Words>
  <Application>Microsoft Macintosh PowerPoint</Application>
  <PresentationFormat>Bredbild</PresentationFormat>
  <Paragraphs>1</Paragraphs>
  <Slides>6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Ulrika Smith-Svenstedt (Sv Skidskytteförbundet)</dc:creator>
  <cp:lastModifiedBy>Ulrika Smith-Svenstedt (Sv Skidskytteförbundet)</cp:lastModifiedBy>
  <cp:revision>3</cp:revision>
  <dcterms:created xsi:type="dcterms:W3CDTF">2026-04-15T12:08:30Z</dcterms:created>
  <dcterms:modified xsi:type="dcterms:W3CDTF">2026-04-17T10:01:19Z</dcterms:modified>
</cp:coreProperties>
</file>