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handoutMasterIdLst>
    <p:handoutMasterId r:id="rId12"/>
  </p:handoutMasterIdLst>
  <p:sldIdLst>
    <p:sldId id="256" r:id="rId5"/>
    <p:sldId id="283" r:id="rId6"/>
    <p:sldId id="282" r:id="rId7"/>
    <p:sldId id="285" r:id="rId8"/>
    <p:sldId id="286" r:id="rId9"/>
    <p:sldId id="287" r:id="rId10"/>
  </p:sldIdLst>
  <p:sldSz cx="7559675" cy="1069181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CD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85" autoAdjust="0"/>
    <p:restoredTop sz="96303"/>
  </p:normalViewPr>
  <p:slideViewPr>
    <p:cSldViewPr snapToGrid="0">
      <p:cViewPr varScale="1">
        <p:scale>
          <a:sx n="98" d="100"/>
          <a:sy n="98" d="100"/>
        </p:scale>
        <p:origin x="4104" y="64"/>
      </p:cViewPr>
      <p:guideLst/>
    </p:cSldViewPr>
  </p:slideViewPr>
  <p:notesTextViewPr>
    <p:cViewPr>
      <p:scale>
        <a:sx n="1" d="1"/>
        <a:sy n="1" d="1"/>
      </p:scale>
      <p:origin x="0" y="0"/>
    </p:cViewPr>
  </p:notesTextViewPr>
  <p:notesViewPr>
    <p:cSldViewPr snapToGrid="0" showGuides="1">
      <p:cViewPr varScale="1">
        <p:scale>
          <a:sx n="135" d="100"/>
          <a:sy n="135" d="100"/>
        </p:scale>
        <p:origin x="3792"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62B9650-FD93-463F-BCCF-6E8DF7AE165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a:extLst>
              <a:ext uri="{FF2B5EF4-FFF2-40B4-BE49-F238E27FC236}">
                <a16:creationId xmlns:a16="http://schemas.microsoft.com/office/drawing/2014/main" id="{6316F3E1-58A1-4D5F-8D5A-B011F8AD4B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C2A9BC-7A61-4B27-93F8-918B43A91E06}" type="datetimeFigureOut">
              <a:rPr lang="sv-SE" smtClean="0"/>
              <a:t>2026-10-14</a:t>
            </a:fld>
            <a:endParaRPr lang="sv-SE" dirty="0"/>
          </a:p>
        </p:txBody>
      </p:sp>
      <p:sp>
        <p:nvSpPr>
          <p:cNvPr id="4" name="Platshållare för sidfot 3">
            <a:extLst>
              <a:ext uri="{FF2B5EF4-FFF2-40B4-BE49-F238E27FC236}">
                <a16:creationId xmlns:a16="http://schemas.microsoft.com/office/drawing/2014/main" id="{A205C5E5-B486-44D1-86D4-4206036131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5" name="Platshållare för bildnummer 4">
            <a:extLst>
              <a:ext uri="{FF2B5EF4-FFF2-40B4-BE49-F238E27FC236}">
                <a16:creationId xmlns:a16="http://schemas.microsoft.com/office/drawing/2014/main" id="{1B32075D-B1C7-43DF-B0E5-2E0E8D9854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37E3CC-7AF0-4A77-98AD-30276B6E58AB}" type="slidenum">
              <a:rPr lang="sv-SE" smtClean="0"/>
              <a:t>‹#›</a:t>
            </a:fld>
            <a:endParaRPr lang="sv-SE" dirty="0"/>
          </a:p>
        </p:txBody>
      </p:sp>
    </p:spTree>
    <p:extLst>
      <p:ext uri="{BB962C8B-B14F-4D97-AF65-F5344CB8AC3E}">
        <p14:creationId xmlns:p14="http://schemas.microsoft.com/office/powerpoint/2010/main" val="33448186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CE669-BBE6-4245-AE5D-3B9D69D7AC8F}" type="datetimeFigureOut">
              <a:rPr lang="sv-SE" smtClean="0"/>
              <a:t>2026-10-14</a:t>
            </a:fld>
            <a:endParaRPr lang="sv-SE" dirty="0"/>
          </a:p>
        </p:txBody>
      </p:sp>
      <p:sp>
        <p:nvSpPr>
          <p:cNvPr id="4" name="Platshållare för bildobjekt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025E77-842D-4C61-BDA8-6640DD59210E}" type="slidenum">
              <a:rPr lang="sv-SE" smtClean="0"/>
              <a:t>‹#›</a:t>
            </a:fld>
            <a:endParaRPr lang="sv-SE" dirty="0"/>
          </a:p>
        </p:txBody>
      </p:sp>
    </p:spTree>
    <p:extLst>
      <p:ext uri="{BB962C8B-B14F-4D97-AF65-F5344CB8AC3E}">
        <p14:creationId xmlns:p14="http://schemas.microsoft.com/office/powerpoint/2010/main" val="499058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338388" y="1143000"/>
            <a:ext cx="2181225"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3025E77-842D-4C61-BDA8-6640DD59210E}" type="slidenum">
              <a:rPr lang="sv-SE" smtClean="0"/>
              <a:t>1</a:t>
            </a:fld>
            <a:endParaRPr lang="sv-SE" dirty="0"/>
          </a:p>
        </p:txBody>
      </p:sp>
    </p:spTree>
    <p:extLst>
      <p:ext uri="{BB962C8B-B14F-4D97-AF65-F5344CB8AC3E}">
        <p14:creationId xmlns:p14="http://schemas.microsoft.com/office/powerpoint/2010/main" val="1472004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338388" y="1143000"/>
            <a:ext cx="2181225"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3025E77-842D-4C61-BDA8-6640DD59210E}" type="slidenum">
              <a:rPr lang="sv-SE" smtClean="0"/>
              <a:t>2</a:t>
            </a:fld>
            <a:endParaRPr lang="sv-SE"/>
          </a:p>
        </p:txBody>
      </p:sp>
    </p:spTree>
    <p:extLst>
      <p:ext uri="{BB962C8B-B14F-4D97-AF65-F5344CB8AC3E}">
        <p14:creationId xmlns:p14="http://schemas.microsoft.com/office/powerpoint/2010/main" val="3843404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338388" y="1143000"/>
            <a:ext cx="2181225"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3025E77-842D-4C61-BDA8-6640DD59210E}" type="slidenum">
              <a:rPr lang="sv-SE" smtClean="0"/>
              <a:t>3</a:t>
            </a:fld>
            <a:endParaRPr lang="sv-SE"/>
          </a:p>
        </p:txBody>
      </p:sp>
    </p:spTree>
    <p:extLst>
      <p:ext uri="{BB962C8B-B14F-4D97-AF65-F5344CB8AC3E}">
        <p14:creationId xmlns:p14="http://schemas.microsoft.com/office/powerpoint/2010/main" val="1959939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338388" y="1143000"/>
            <a:ext cx="2181225"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3025E77-842D-4C61-BDA8-6640DD59210E}" type="slidenum">
              <a:rPr lang="sv-SE" smtClean="0"/>
              <a:t>4</a:t>
            </a:fld>
            <a:endParaRPr lang="sv-SE"/>
          </a:p>
        </p:txBody>
      </p:sp>
    </p:spTree>
    <p:extLst>
      <p:ext uri="{BB962C8B-B14F-4D97-AF65-F5344CB8AC3E}">
        <p14:creationId xmlns:p14="http://schemas.microsoft.com/office/powerpoint/2010/main" val="1346235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338388" y="1143000"/>
            <a:ext cx="2181225" cy="3086100"/>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3025E77-842D-4C61-BDA8-6640DD59210E}" type="slidenum">
              <a:rPr lang="sv-SE" smtClean="0"/>
              <a:t>5</a:t>
            </a:fld>
            <a:endParaRPr lang="sv-SE"/>
          </a:p>
        </p:txBody>
      </p:sp>
    </p:spTree>
    <p:extLst>
      <p:ext uri="{BB962C8B-B14F-4D97-AF65-F5344CB8AC3E}">
        <p14:creationId xmlns:p14="http://schemas.microsoft.com/office/powerpoint/2010/main" val="965444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1DD2C-67F2-61B2-D36B-5A95ECAE72E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BF545EF-2342-B244-54AD-ED48995DC715}"/>
              </a:ext>
            </a:extLst>
          </p:cNvPr>
          <p:cNvSpPr>
            <a:spLocks noGrp="1" noRot="1" noChangeAspect="1"/>
          </p:cNvSpPr>
          <p:nvPr>
            <p:ph type="sldImg"/>
          </p:nvPr>
        </p:nvSpPr>
        <p:spPr>
          <a:xfrm>
            <a:off x="2338388" y="1143000"/>
            <a:ext cx="2181225" cy="3086100"/>
          </a:xfrm>
        </p:spPr>
      </p:sp>
      <p:sp>
        <p:nvSpPr>
          <p:cNvPr id="3" name="Platshållare för anteckningar 2">
            <a:extLst>
              <a:ext uri="{FF2B5EF4-FFF2-40B4-BE49-F238E27FC236}">
                <a16:creationId xmlns:a16="http://schemas.microsoft.com/office/drawing/2014/main" id="{E4A639B2-9736-5C22-77A4-5D7D35BA741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40E843E-E963-4E81-ECD7-B078AAAD868C}"/>
              </a:ext>
            </a:extLst>
          </p:cNvPr>
          <p:cNvSpPr>
            <a:spLocks noGrp="1"/>
          </p:cNvSpPr>
          <p:nvPr>
            <p:ph type="sldNum" sz="quarter" idx="5"/>
          </p:nvPr>
        </p:nvSpPr>
        <p:spPr/>
        <p:txBody>
          <a:bodyPr/>
          <a:lstStyle/>
          <a:p>
            <a:fld id="{53025E77-842D-4C61-BDA8-6640DD59210E}" type="slidenum">
              <a:rPr lang="sv-SE" smtClean="0"/>
              <a:t>6</a:t>
            </a:fld>
            <a:endParaRPr lang="sv-SE"/>
          </a:p>
        </p:txBody>
      </p:sp>
    </p:spTree>
    <p:extLst>
      <p:ext uri="{BB962C8B-B14F-4D97-AF65-F5344CB8AC3E}">
        <p14:creationId xmlns:p14="http://schemas.microsoft.com/office/powerpoint/2010/main" val="2021845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chemeClr val="accent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835120-6A36-4E05-AFC3-C5424CA98702}"/>
              </a:ext>
            </a:extLst>
          </p:cNvPr>
          <p:cNvSpPr>
            <a:spLocks noGrp="1"/>
          </p:cNvSpPr>
          <p:nvPr>
            <p:ph type="ctrTitle" hasCustomPrompt="1"/>
          </p:nvPr>
        </p:nvSpPr>
        <p:spPr>
          <a:xfrm>
            <a:off x="4002934" y="6516912"/>
            <a:ext cx="2216746" cy="1543483"/>
          </a:xfrm>
        </p:spPr>
        <p:txBody>
          <a:bodyPr tIns="0" anchor="t">
            <a:normAutofit/>
          </a:bodyPr>
          <a:lstStyle>
            <a:lvl1pPr marL="697925" indent="-697925" algn="l">
              <a:lnSpc>
                <a:spcPct val="110000"/>
              </a:lnSpc>
              <a:defRPr sz="2183" b="0" spc="546" baseline="0">
                <a:solidFill>
                  <a:schemeClr val="accent5"/>
                </a:solidFill>
                <a:latin typeface="+mn-lt"/>
              </a:defRPr>
            </a:lvl1pPr>
          </a:lstStyle>
          <a:p>
            <a:r>
              <a:rPr lang="sv-SE" dirty="0"/>
              <a:t>Klicka och skriv in en rubrik</a:t>
            </a:r>
          </a:p>
        </p:txBody>
      </p:sp>
      <p:sp>
        <p:nvSpPr>
          <p:cNvPr id="3" name="Underrubrik 2">
            <a:extLst>
              <a:ext uri="{FF2B5EF4-FFF2-40B4-BE49-F238E27FC236}">
                <a16:creationId xmlns:a16="http://schemas.microsoft.com/office/drawing/2014/main" id="{36CA2896-E419-4D20-801D-82E1DAAD759F}"/>
              </a:ext>
            </a:extLst>
          </p:cNvPr>
          <p:cNvSpPr>
            <a:spLocks noGrp="1"/>
          </p:cNvSpPr>
          <p:nvPr>
            <p:ph type="subTitle" idx="1" hasCustomPrompt="1"/>
          </p:nvPr>
        </p:nvSpPr>
        <p:spPr>
          <a:xfrm>
            <a:off x="2203958" y="6516913"/>
            <a:ext cx="1474989" cy="1543481"/>
          </a:xfrm>
        </p:spPr>
        <p:txBody>
          <a:bodyPr/>
          <a:lstStyle>
            <a:lvl1pPr marL="975116" indent="-975116" algn="l">
              <a:buNone/>
              <a:defRPr sz="2183" cap="all" spc="546" baseline="0">
                <a:solidFill>
                  <a:schemeClr val="tx2"/>
                </a:solidFill>
              </a:defRPr>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sv-SE" dirty="0"/>
              <a:t>Ange datum här</a:t>
            </a:r>
          </a:p>
        </p:txBody>
      </p:sp>
      <p:sp>
        <p:nvSpPr>
          <p:cNvPr id="4" name="Platshållare för datum 3">
            <a:extLst>
              <a:ext uri="{FF2B5EF4-FFF2-40B4-BE49-F238E27FC236}">
                <a16:creationId xmlns:a16="http://schemas.microsoft.com/office/drawing/2014/main" id="{1944FF05-7AB8-4F35-804B-513961B5267F}"/>
              </a:ext>
            </a:extLst>
          </p:cNvPr>
          <p:cNvSpPr>
            <a:spLocks noGrp="1"/>
          </p:cNvSpPr>
          <p:nvPr>
            <p:ph type="dt" sz="half" idx="10"/>
          </p:nvPr>
        </p:nvSpPr>
        <p:spPr/>
        <p:txBody>
          <a:bodyPr/>
          <a:lstStyle/>
          <a:p>
            <a:fld id="{41FC728E-90AC-4490-95ED-154D70109CEB}" type="datetime1">
              <a:rPr lang="sv-SE" smtClean="0"/>
              <a:t>2026-10-14</a:t>
            </a:fld>
            <a:endParaRPr lang="sv-SE" dirty="0"/>
          </a:p>
        </p:txBody>
      </p:sp>
      <p:sp>
        <p:nvSpPr>
          <p:cNvPr id="6" name="Platshållare för bildnummer 5">
            <a:extLst>
              <a:ext uri="{FF2B5EF4-FFF2-40B4-BE49-F238E27FC236}">
                <a16:creationId xmlns:a16="http://schemas.microsoft.com/office/drawing/2014/main" id="{338983F2-14E3-425B-8E95-E571DDEAF91C}"/>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9" name="Rubrik 1">
            <a:extLst>
              <a:ext uri="{FF2B5EF4-FFF2-40B4-BE49-F238E27FC236}">
                <a16:creationId xmlns:a16="http://schemas.microsoft.com/office/drawing/2014/main" id="{B93F313A-53D1-4C80-BB0F-314239D68025}"/>
              </a:ext>
            </a:extLst>
          </p:cNvPr>
          <p:cNvSpPr txBox="1">
            <a:spLocks/>
          </p:cNvSpPr>
          <p:nvPr userDrawn="1"/>
        </p:nvSpPr>
        <p:spPr>
          <a:xfrm>
            <a:off x="1540390" y="3627477"/>
            <a:ext cx="5310208" cy="3586149"/>
          </a:xfrm>
          <a:prstGeom prst="rect">
            <a:avLst/>
          </a:prstGeom>
        </p:spPr>
        <p:txBody>
          <a:bodyPr vert="horz" lIns="0" tIns="224500" rIns="0" bIns="0" rtlCol="0" anchor="t">
            <a:noAutofit/>
          </a:bodyPr>
          <a:lstStyle>
            <a:lvl1pPr marL="982663" indent="-982663" algn="ctr" defTabSz="914400" rtl="0" eaLnBrk="1" latinLnBrk="0" hangingPunct="1">
              <a:lnSpc>
                <a:spcPct val="85000"/>
              </a:lnSpc>
              <a:spcBef>
                <a:spcPct val="0"/>
              </a:spcBef>
              <a:buNone/>
              <a:defRPr sz="1400" b="1" kern="1200" cap="all" spc="800" baseline="0">
                <a:solidFill>
                  <a:schemeClr val="accent3"/>
                </a:solidFill>
                <a:latin typeface="+mn-lt"/>
                <a:ea typeface="+mj-ea"/>
                <a:cs typeface="+mj-cs"/>
              </a:defRPr>
            </a:lvl1pPr>
          </a:lstStyle>
          <a:p>
            <a:pPr marL="1113711" indent="-1113711" algn="l">
              <a:lnSpc>
                <a:spcPct val="75000"/>
              </a:lnSpc>
            </a:pPr>
            <a:r>
              <a:rPr lang="sv-SE" sz="11693" spc="1871" baseline="0" dirty="0">
                <a:solidFill>
                  <a:schemeClr val="accent3"/>
                </a:solidFill>
                <a:latin typeface="+mj-lt"/>
              </a:rPr>
              <a:t>Svenskt</a:t>
            </a:r>
            <a:r>
              <a:rPr lang="sv-SE" sz="11693" spc="1871" baseline="0" dirty="0">
                <a:solidFill>
                  <a:schemeClr val="bg2"/>
                </a:solidFill>
                <a:latin typeface="+mj-lt"/>
              </a:rPr>
              <a:t> </a:t>
            </a:r>
            <a:r>
              <a:rPr lang="sv-SE" sz="11693" spc="1871" baseline="0" dirty="0">
                <a:solidFill>
                  <a:schemeClr val="tx2"/>
                </a:solidFill>
                <a:latin typeface="+mj-lt"/>
              </a:rPr>
              <a:t>skidskytte</a:t>
            </a:r>
          </a:p>
        </p:txBody>
      </p:sp>
      <p:grpSp>
        <p:nvGrpSpPr>
          <p:cNvPr id="15" name="Grupp 14">
            <a:extLst>
              <a:ext uri="{FF2B5EF4-FFF2-40B4-BE49-F238E27FC236}">
                <a16:creationId xmlns:a16="http://schemas.microsoft.com/office/drawing/2014/main" id="{E5FEE301-2C69-48F1-8023-70A11F5F47BA}"/>
              </a:ext>
            </a:extLst>
          </p:cNvPr>
          <p:cNvGrpSpPr/>
          <p:nvPr userDrawn="1"/>
        </p:nvGrpSpPr>
        <p:grpSpPr>
          <a:xfrm>
            <a:off x="4398077" y="985097"/>
            <a:ext cx="2640298" cy="1030003"/>
            <a:chOff x="10940248" y="275008"/>
            <a:chExt cx="852308" cy="132238"/>
          </a:xfrm>
        </p:grpSpPr>
        <p:sp>
          <p:nvSpPr>
            <p:cNvPr id="10" name="Ellips 9">
              <a:extLst>
                <a:ext uri="{FF2B5EF4-FFF2-40B4-BE49-F238E27FC236}">
                  <a16:creationId xmlns:a16="http://schemas.microsoft.com/office/drawing/2014/main" id="{FBDE2DC4-9D5F-422C-8E9D-D4FE6B0350A2}"/>
                </a:ext>
              </a:extLst>
            </p:cNvPr>
            <p:cNvSpPr/>
            <p:nvPr userDrawn="1"/>
          </p:nvSpPr>
          <p:spPr>
            <a:xfrm>
              <a:off x="11660318" y="275008"/>
              <a:ext cx="132238" cy="1322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1" name="Ellips 10">
              <a:extLst>
                <a:ext uri="{FF2B5EF4-FFF2-40B4-BE49-F238E27FC236}">
                  <a16:creationId xmlns:a16="http://schemas.microsoft.com/office/drawing/2014/main" id="{2B09643F-3908-4E0E-84BC-BD8FC20CA643}"/>
                </a:ext>
              </a:extLst>
            </p:cNvPr>
            <p:cNvSpPr/>
            <p:nvPr userDrawn="1"/>
          </p:nvSpPr>
          <p:spPr>
            <a:xfrm>
              <a:off x="11480300" y="275008"/>
              <a:ext cx="132238" cy="1322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2" name="Ellips 11">
              <a:extLst>
                <a:ext uri="{FF2B5EF4-FFF2-40B4-BE49-F238E27FC236}">
                  <a16:creationId xmlns:a16="http://schemas.microsoft.com/office/drawing/2014/main" id="{B15D55B7-729A-4A68-AE33-E6A1C23F2C8C}"/>
                </a:ext>
              </a:extLst>
            </p:cNvPr>
            <p:cNvSpPr/>
            <p:nvPr userDrawn="1"/>
          </p:nvSpPr>
          <p:spPr>
            <a:xfrm>
              <a:off x="11300283" y="275008"/>
              <a:ext cx="132238" cy="1322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3" name="Ellips 12">
              <a:extLst>
                <a:ext uri="{FF2B5EF4-FFF2-40B4-BE49-F238E27FC236}">
                  <a16:creationId xmlns:a16="http://schemas.microsoft.com/office/drawing/2014/main" id="{E3D9497D-90F4-4170-97A1-8A2BFD00249A}"/>
                </a:ext>
              </a:extLst>
            </p:cNvPr>
            <p:cNvSpPr/>
            <p:nvPr userDrawn="1"/>
          </p:nvSpPr>
          <p:spPr>
            <a:xfrm>
              <a:off x="11120265" y="275008"/>
              <a:ext cx="132238" cy="1322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4" name="Ellips 13">
              <a:extLst>
                <a:ext uri="{FF2B5EF4-FFF2-40B4-BE49-F238E27FC236}">
                  <a16:creationId xmlns:a16="http://schemas.microsoft.com/office/drawing/2014/main" id="{2D1E0035-A04C-4430-9A1B-44254BF5F1F3}"/>
                </a:ext>
              </a:extLst>
            </p:cNvPr>
            <p:cNvSpPr/>
            <p:nvPr userDrawn="1"/>
          </p:nvSpPr>
          <p:spPr>
            <a:xfrm>
              <a:off x="10940248" y="275008"/>
              <a:ext cx="132238" cy="1322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grpSp>
      <p:pic>
        <p:nvPicPr>
          <p:cNvPr id="16" name="Bild 15">
            <a:extLst>
              <a:ext uri="{FF2B5EF4-FFF2-40B4-BE49-F238E27FC236}">
                <a16:creationId xmlns:a16="http://schemas.microsoft.com/office/drawing/2014/main" id="{015B97C1-C072-4335-F623-CEEDB2BBC3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071061" y="7666980"/>
            <a:ext cx="1203028" cy="3024834"/>
          </a:xfrm>
          <a:prstGeom prst="rect">
            <a:avLst/>
          </a:prstGeom>
        </p:spPr>
      </p:pic>
    </p:spTree>
    <p:extLst>
      <p:ext uri="{BB962C8B-B14F-4D97-AF65-F5344CB8AC3E}">
        <p14:creationId xmlns:p14="http://schemas.microsoft.com/office/powerpoint/2010/main" val="3633028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EA49926D-D6D1-4C59-A0F9-C9DD42E65A37}"/>
              </a:ext>
            </a:extLst>
          </p:cNvPr>
          <p:cNvSpPr>
            <a:spLocks noGrp="1"/>
          </p:cNvSpPr>
          <p:nvPr>
            <p:ph type="pic" sz="quarter" idx="13" hasCustomPrompt="1"/>
          </p:nvPr>
        </p:nvSpPr>
        <p:spPr>
          <a:xfrm>
            <a:off x="3725700" y="0"/>
            <a:ext cx="3833975" cy="10691813"/>
          </a:xfrm>
          <a:custGeom>
            <a:avLst/>
            <a:gdLst>
              <a:gd name="connsiteX0" fmla="*/ 5717749 w 6183312"/>
              <a:gd name="connsiteY0" fmla="*/ 275008 h 6858000"/>
              <a:gd name="connsiteX1" fmla="*/ 5651630 w 6183312"/>
              <a:gd name="connsiteY1" fmla="*/ 341127 h 6858000"/>
              <a:gd name="connsiteX2" fmla="*/ 5717749 w 6183312"/>
              <a:gd name="connsiteY2" fmla="*/ 407246 h 6858000"/>
              <a:gd name="connsiteX3" fmla="*/ 5783868 w 6183312"/>
              <a:gd name="connsiteY3" fmla="*/ 341127 h 6858000"/>
              <a:gd name="connsiteX4" fmla="*/ 5717749 w 6183312"/>
              <a:gd name="connsiteY4" fmla="*/ 275008 h 6858000"/>
              <a:gd name="connsiteX5" fmla="*/ 5532914 w 6183312"/>
              <a:gd name="connsiteY5" fmla="*/ 275008 h 6858000"/>
              <a:gd name="connsiteX6" fmla="*/ 5466795 w 6183312"/>
              <a:gd name="connsiteY6" fmla="*/ 341127 h 6858000"/>
              <a:gd name="connsiteX7" fmla="*/ 5532914 w 6183312"/>
              <a:gd name="connsiteY7" fmla="*/ 407246 h 6858000"/>
              <a:gd name="connsiteX8" fmla="*/ 5599033 w 6183312"/>
              <a:gd name="connsiteY8" fmla="*/ 341127 h 6858000"/>
              <a:gd name="connsiteX9" fmla="*/ 5532914 w 6183312"/>
              <a:gd name="connsiteY9" fmla="*/ 275008 h 6858000"/>
              <a:gd name="connsiteX10" fmla="*/ 5348081 w 6183312"/>
              <a:gd name="connsiteY10" fmla="*/ 275008 h 6858000"/>
              <a:gd name="connsiteX11" fmla="*/ 5281962 w 6183312"/>
              <a:gd name="connsiteY11" fmla="*/ 341127 h 6858000"/>
              <a:gd name="connsiteX12" fmla="*/ 5348081 w 6183312"/>
              <a:gd name="connsiteY12" fmla="*/ 407246 h 6858000"/>
              <a:gd name="connsiteX13" fmla="*/ 5414200 w 6183312"/>
              <a:gd name="connsiteY13" fmla="*/ 341127 h 6858000"/>
              <a:gd name="connsiteX14" fmla="*/ 5348081 w 6183312"/>
              <a:gd name="connsiteY14" fmla="*/ 275008 h 6858000"/>
              <a:gd name="connsiteX15" fmla="*/ 5163248 w 6183312"/>
              <a:gd name="connsiteY15" fmla="*/ 275008 h 6858000"/>
              <a:gd name="connsiteX16" fmla="*/ 5097129 w 6183312"/>
              <a:gd name="connsiteY16" fmla="*/ 341127 h 6858000"/>
              <a:gd name="connsiteX17" fmla="*/ 5163248 w 6183312"/>
              <a:gd name="connsiteY17" fmla="*/ 407246 h 6858000"/>
              <a:gd name="connsiteX18" fmla="*/ 5229367 w 6183312"/>
              <a:gd name="connsiteY18" fmla="*/ 341127 h 6858000"/>
              <a:gd name="connsiteX19" fmla="*/ 5163248 w 6183312"/>
              <a:gd name="connsiteY19" fmla="*/ 275008 h 6858000"/>
              <a:gd name="connsiteX20" fmla="*/ 4978415 w 6183312"/>
              <a:gd name="connsiteY20" fmla="*/ 275008 h 6858000"/>
              <a:gd name="connsiteX21" fmla="*/ 4912296 w 6183312"/>
              <a:gd name="connsiteY21" fmla="*/ 341127 h 6858000"/>
              <a:gd name="connsiteX22" fmla="*/ 4978415 w 6183312"/>
              <a:gd name="connsiteY22" fmla="*/ 407246 h 6858000"/>
              <a:gd name="connsiteX23" fmla="*/ 5044534 w 6183312"/>
              <a:gd name="connsiteY23" fmla="*/ 341127 h 6858000"/>
              <a:gd name="connsiteX24" fmla="*/ 4978415 w 6183312"/>
              <a:gd name="connsiteY24" fmla="*/ 275008 h 6858000"/>
              <a:gd name="connsiteX25" fmla="*/ 0 w 6183312"/>
              <a:gd name="connsiteY25" fmla="*/ 0 h 6858000"/>
              <a:gd name="connsiteX26" fmla="*/ 6183312 w 6183312"/>
              <a:gd name="connsiteY26" fmla="*/ 0 h 6858000"/>
              <a:gd name="connsiteX27" fmla="*/ 6183312 w 6183312"/>
              <a:gd name="connsiteY27" fmla="*/ 6858000 h 6858000"/>
              <a:gd name="connsiteX28" fmla="*/ 0 w 6183312"/>
              <a:gd name="connsiteY2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183312" h="6858000">
                <a:moveTo>
                  <a:pt x="5717749" y="275008"/>
                </a:moveTo>
                <a:cubicBezTo>
                  <a:pt x="5681232" y="275008"/>
                  <a:pt x="5651630" y="304610"/>
                  <a:pt x="5651630" y="341127"/>
                </a:cubicBezTo>
                <a:cubicBezTo>
                  <a:pt x="5651630" y="377644"/>
                  <a:pt x="5681232" y="407246"/>
                  <a:pt x="5717749" y="407246"/>
                </a:cubicBezTo>
                <a:cubicBezTo>
                  <a:pt x="5754266" y="407246"/>
                  <a:pt x="5783868" y="377644"/>
                  <a:pt x="5783868" y="341127"/>
                </a:cubicBezTo>
                <a:cubicBezTo>
                  <a:pt x="5783868" y="304610"/>
                  <a:pt x="5754266" y="275008"/>
                  <a:pt x="5717749" y="275008"/>
                </a:cubicBezTo>
                <a:close/>
                <a:moveTo>
                  <a:pt x="5532914" y="275008"/>
                </a:moveTo>
                <a:cubicBezTo>
                  <a:pt x="5496397" y="275008"/>
                  <a:pt x="5466795" y="304610"/>
                  <a:pt x="5466795" y="341127"/>
                </a:cubicBezTo>
                <a:cubicBezTo>
                  <a:pt x="5466795" y="377644"/>
                  <a:pt x="5496397" y="407246"/>
                  <a:pt x="5532914" y="407246"/>
                </a:cubicBezTo>
                <a:cubicBezTo>
                  <a:pt x="5569431" y="407246"/>
                  <a:pt x="5599033" y="377644"/>
                  <a:pt x="5599033" y="341127"/>
                </a:cubicBezTo>
                <a:cubicBezTo>
                  <a:pt x="5599033" y="304610"/>
                  <a:pt x="5569431" y="275008"/>
                  <a:pt x="5532914" y="275008"/>
                </a:cubicBezTo>
                <a:close/>
                <a:moveTo>
                  <a:pt x="5348081" y="275008"/>
                </a:moveTo>
                <a:cubicBezTo>
                  <a:pt x="5311564" y="275008"/>
                  <a:pt x="5281962" y="304610"/>
                  <a:pt x="5281962" y="341127"/>
                </a:cubicBezTo>
                <a:cubicBezTo>
                  <a:pt x="5281962" y="377644"/>
                  <a:pt x="5311564" y="407246"/>
                  <a:pt x="5348081" y="407246"/>
                </a:cubicBezTo>
                <a:cubicBezTo>
                  <a:pt x="5384598" y="407246"/>
                  <a:pt x="5414200" y="377644"/>
                  <a:pt x="5414200" y="341127"/>
                </a:cubicBezTo>
                <a:cubicBezTo>
                  <a:pt x="5414200" y="304610"/>
                  <a:pt x="5384598" y="275008"/>
                  <a:pt x="5348081" y="275008"/>
                </a:cubicBezTo>
                <a:close/>
                <a:moveTo>
                  <a:pt x="5163248" y="275008"/>
                </a:moveTo>
                <a:cubicBezTo>
                  <a:pt x="5126731" y="275008"/>
                  <a:pt x="5097129" y="304610"/>
                  <a:pt x="5097129" y="341127"/>
                </a:cubicBezTo>
                <a:cubicBezTo>
                  <a:pt x="5097129" y="377644"/>
                  <a:pt x="5126731" y="407246"/>
                  <a:pt x="5163248" y="407246"/>
                </a:cubicBezTo>
                <a:cubicBezTo>
                  <a:pt x="5199765" y="407246"/>
                  <a:pt x="5229367" y="377644"/>
                  <a:pt x="5229367" y="341127"/>
                </a:cubicBezTo>
                <a:cubicBezTo>
                  <a:pt x="5229367" y="304610"/>
                  <a:pt x="5199765" y="275008"/>
                  <a:pt x="5163248" y="275008"/>
                </a:cubicBezTo>
                <a:close/>
                <a:moveTo>
                  <a:pt x="4978415" y="275008"/>
                </a:moveTo>
                <a:cubicBezTo>
                  <a:pt x="4941898" y="275008"/>
                  <a:pt x="4912296" y="304610"/>
                  <a:pt x="4912296" y="341127"/>
                </a:cubicBezTo>
                <a:cubicBezTo>
                  <a:pt x="4912296" y="377644"/>
                  <a:pt x="4941898" y="407246"/>
                  <a:pt x="4978415" y="407246"/>
                </a:cubicBezTo>
                <a:cubicBezTo>
                  <a:pt x="5014932" y="407246"/>
                  <a:pt x="5044534" y="377644"/>
                  <a:pt x="5044534" y="341127"/>
                </a:cubicBezTo>
                <a:cubicBezTo>
                  <a:pt x="5044534" y="304610"/>
                  <a:pt x="5014932" y="275008"/>
                  <a:pt x="4978415" y="275008"/>
                </a:cubicBezTo>
                <a:close/>
                <a:moveTo>
                  <a:pt x="0" y="0"/>
                </a:moveTo>
                <a:lnTo>
                  <a:pt x="6183312" y="0"/>
                </a:lnTo>
                <a:lnTo>
                  <a:pt x="6183312" y="6858000"/>
                </a:lnTo>
                <a:lnTo>
                  <a:pt x="0" y="6858000"/>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anchor="ctr">
            <a:no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252974" y="378760"/>
            <a:ext cx="2968747" cy="4100669"/>
          </a:xfrm>
        </p:spPr>
        <p:txBody>
          <a:bodyPr/>
          <a:lstStyle>
            <a:lvl1pPr marL="1113711" indent="-1113711">
              <a:defRPr/>
            </a:lvl1pPr>
          </a:lstStyle>
          <a:p>
            <a:r>
              <a:rPr lang="sv-SE" dirty="0"/>
              <a:t>Skriv text här</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402D36F1-E95B-4362-AD64-D4F88E03130E}"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0" name="Platshållare för text 10">
            <a:extLst>
              <a:ext uri="{FF2B5EF4-FFF2-40B4-BE49-F238E27FC236}">
                <a16:creationId xmlns:a16="http://schemas.microsoft.com/office/drawing/2014/main" id="{B08627F0-FC0D-469B-B152-486BC618371E}"/>
              </a:ext>
            </a:extLst>
          </p:cNvPr>
          <p:cNvSpPr>
            <a:spLocks noGrp="1"/>
          </p:cNvSpPr>
          <p:nvPr>
            <p:ph type="body" sz="quarter" idx="14" hasCustomPrompt="1"/>
          </p:nvPr>
        </p:nvSpPr>
        <p:spPr>
          <a:xfrm>
            <a:off x="1534983" y="4784094"/>
            <a:ext cx="1686738" cy="3211990"/>
          </a:xfrm>
        </p:spPr>
        <p:txBody>
          <a:bodyPr/>
          <a:lstStyle>
            <a:lvl1pPr marL="534581" indent="-534581">
              <a:buClr>
                <a:schemeClr val="tx2"/>
              </a:buClr>
              <a:buFont typeface="+mj-lt"/>
              <a:buAutoNum type="arabicPeriod"/>
              <a:defRPr/>
            </a:lvl1pPr>
            <a:lvl2pPr>
              <a:buClr>
                <a:schemeClr val="tx2"/>
              </a:buClr>
              <a:buFont typeface="+mj-lt"/>
              <a:buAutoNum type="arabicPeriod"/>
              <a:defRPr/>
            </a:lvl2pPr>
            <a:lvl3pPr>
              <a:buClr>
                <a:schemeClr val="tx2"/>
              </a:buClr>
              <a:buFont typeface="+mj-lt"/>
              <a:buAutoNum type="arabicPeriod"/>
              <a:defRPr/>
            </a:lvl3pPr>
            <a:lvl4pPr>
              <a:buClr>
                <a:schemeClr val="tx2"/>
              </a:buClr>
              <a:buFont typeface="+mj-lt"/>
              <a:buAutoNum type="arabicPeriod"/>
              <a:defRPr/>
            </a:lvl4pPr>
            <a:lvl5pPr>
              <a:buClr>
                <a:schemeClr val="tx2"/>
              </a:buClr>
              <a:buFont typeface="+mj-lt"/>
              <a:buAutoNum type="arabicPeriod"/>
              <a:defRPr/>
            </a:lvl5p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150936060"/>
      </p:ext>
    </p:extLst>
  </p:cSld>
  <p:clrMapOvr>
    <a:masterClrMapping/>
  </p:clrMapOvr>
  <p:extLst>
    <p:ext uri="{DCECCB84-F9BA-43D5-87BE-67443E8EF086}">
      <p15:sldGuideLst xmlns:p15="http://schemas.microsoft.com/office/powerpoint/2012/main">
        <p15:guide id="1" pos="1186" userDrawn="1">
          <p15:clr>
            <a:srgbClr val="FBAE40"/>
          </p15:clr>
        </p15:guide>
        <p15:guide id="2" pos="3576" userDrawn="1">
          <p15:clr>
            <a:srgbClr val="FBAE40"/>
          </p15:clr>
        </p15:guide>
        <p15:guide id="3" pos="49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vi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252974" y="1586356"/>
            <a:ext cx="5424657" cy="2893072"/>
          </a:xfrm>
        </p:spPr>
        <p:txBody>
          <a:bodyPr/>
          <a:lstStyle>
            <a:lvl1pPr>
              <a:defRPr/>
            </a:lvl1pPr>
          </a:lstStyle>
          <a:p>
            <a:r>
              <a:rPr lang="sv-SE" dirty="0"/>
              <a:t>Klicka och skriv text här</a:t>
            </a:r>
          </a:p>
        </p:txBody>
      </p:sp>
      <p:sp>
        <p:nvSpPr>
          <p:cNvPr id="3" name="Platshållare för innehåll 2">
            <a:extLst>
              <a:ext uri="{FF2B5EF4-FFF2-40B4-BE49-F238E27FC236}">
                <a16:creationId xmlns:a16="http://schemas.microsoft.com/office/drawing/2014/main" id="{715288B3-06F0-472C-86C3-EB1C9958AC55}"/>
              </a:ext>
            </a:extLst>
          </p:cNvPr>
          <p:cNvSpPr>
            <a:spLocks noGrp="1"/>
          </p:cNvSpPr>
          <p:nvPr>
            <p:ph idx="1" hasCustomPrompt="1"/>
          </p:nvPr>
        </p:nvSpPr>
        <p:spPr/>
        <p:txBody>
          <a:bodyPr/>
          <a:lstStyle>
            <a:lvl1pPr>
              <a:defRPr/>
            </a:lvl1pPr>
          </a:lstStyle>
          <a:p>
            <a:pPr lvl="0"/>
            <a:r>
              <a:rPr lang="sv-SE" dirty="0"/>
              <a:t>Klicka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22D32E69-5EB2-473E-BC54-3E3D6B9DCA15}"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Tree>
    <p:extLst>
      <p:ext uri="{BB962C8B-B14F-4D97-AF65-F5344CB8AC3E}">
        <p14:creationId xmlns:p14="http://schemas.microsoft.com/office/powerpoint/2010/main" val="1745706815"/>
      </p:ext>
    </p:extLst>
  </p:cSld>
  <p:clrMapOvr>
    <a:masterClrMapping/>
  </p:clrMapOvr>
  <p:extLst>
    <p:ext uri="{DCECCB84-F9BA-43D5-87BE-67443E8EF086}">
      <p15:sldGuideLst xmlns:p15="http://schemas.microsoft.com/office/powerpoint/2012/main">
        <p15:guide id="1" pos="1186" userDrawn="1">
          <p15:clr>
            <a:srgbClr val="FBAE40"/>
          </p15:clr>
        </p15:guide>
        <p15:guide id="2" pos="3576" userDrawn="1">
          <p15:clr>
            <a:srgbClr val="FBAE40"/>
          </p15:clr>
        </p15:guide>
        <p15:guide id="3" pos="4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Rubrik och innehåll (blå)">
    <p:bg>
      <p:bgRef idx="1001">
        <a:schemeClr val="bg2"/>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503031" y="1157610"/>
            <a:ext cx="5174600" cy="2893072"/>
          </a:xfrm>
        </p:spPr>
        <p:txBody>
          <a:bodyPr/>
          <a:lstStyle>
            <a:lvl1pPr>
              <a:defRPr/>
            </a:lvl1pPr>
          </a:lstStyle>
          <a:p>
            <a:r>
              <a:rPr lang="sv-SE" dirty="0"/>
              <a:t>Klicka och skriv text här</a:t>
            </a:r>
          </a:p>
        </p:txBody>
      </p:sp>
      <p:sp>
        <p:nvSpPr>
          <p:cNvPr id="3" name="Platshållare för innehåll 2">
            <a:extLst>
              <a:ext uri="{FF2B5EF4-FFF2-40B4-BE49-F238E27FC236}">
                <a16:creationId xmlns:a16="http://schemas.microsoft.com/office/drawing/2014/main" id="{715288B3-06F0-472C-86C3-EB1C9958AC55}"/>
              </a:ext>
            </a:extLst>
          </p:cNvPr>
          <p:cNvSpPr>
            <a:spLocks noGrp="1"/>
          </p:cNvSpPr>
          <p:nvPr>
            <p:ph idx="1" hasCustomPrompt="1"/>
          </p:nvPr>
        </p:nvSpPr>
        <p:spPr>
          <a:xfrm>
            <a:off x="788450" y="4351755"/>
            <a:ext cx="4889181" cy="5310457"/>
          </a:xfrm>
        </p:spPr>
        <p:txBody>
          <a:bodyPr/>
          <a:lstStyle>
            <a:lvl1pPr>
              <a:defRPr/>
            </a:lvl1pPr>
          </a:lstStyle>
          <a:p>
            <a:pPr lvl="0"/>
            <a:r>
              <a:rPr lang="sv-SE" dirty="0"/>
              <a:t>Klicka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7F8A5543-A4A3-495D-865F-D8F4F94A26C5}"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9" name="Ellips 8">
            <a:extLst>
              <a:ext uri="{FF2B5EF4-FFF2-40B4-BE49-F238E27FC236}">
                <a16:creationId xmlns:a16="http://schemas.microsoft.com/office/drawing/2014/main" id="{228C0D76-8589-4986-904D-79A50ECA1131}"/>
              </a:ext>
            </a:extLst>
          </p:cNvPr>
          <p:cNvSpPr/>
          <p:nvPr userDrawn="1"/>
        </p:nvSpPr>
        <p:spPr>
          <a:xfrm>
            <a:off x="7230005"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0" name="Ellips 9">
            <a:extLst>
              <a:ext uri="{FF2B5EF4-FFF2-40B4-BE49-F238E27FC236}">
                <a16:creationId xmlns:a16="http://schemas.microsoft.com/office/drawing/2014/main" id="{3692981B-A6B7-4EE5-94F1-841E449F670E}"/>
              </a:ext>
            </a:extLst>
          </p:cNvPr>
          <p:cNvSpPr/>
          <p:nvPr userDrawn="1"/>
        </p:nvSpPr>
        <p:spPr>
          <a:xfrm>
            <a:off x="7115397"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1" name="Ellips 10">
            <a:extLst>
              <a:ext uri="{FF2B5EF4-FFF2-40B4-BE49-F238E27FC236}">
                <a16:creationId xmlns:a16="http://schemas.microsoft.com/office/drawing/2014/main" id="{C256BF4F-9A7E-43FF-A3F0-BCC153982C6C}"/>
              </a:ext>
            </a:extLst>
          </p:cNvPr>
          <p:cNvSpPr/>
          <p:nvPr userDrawn="1"/>
        </p:nvSpPr>
        <p:spPr>
          <a:xfrm>
            <a:off x="7000791"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2" name="Ellips 11">
            <a:extLst>
              <a:ext uri="{FF2B5EF4-FFF2-40B4-BE49-F238E27FC236}">
                <a16:creationId xmlns:a16="http://schemas.microsoft.com/office/drawing/2014/main" id="{9D2E693E-5BE6-4DBA-B279-19E741CD7F67}"/>
              </a:ext>
            </a:extLst>
          </p:cNvPr>
          <p:cNvSpPr/>
          <p:nvPr userDrawn="1"/>
        </p:nvSpPr>
        <p:spPr>
          <a:xfrm>
            <a:off x="6886185"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3" name="Ellips 12">
            <a:extLst>
              <a:ext uri="{FF2B5EF4-FFF2-40B4-BE49-F238E27FC236}">
                <a16:creationId xmlns:a16="http://schemas.microsoft.com/office/drawing/2014/main" id="{A6605693-DF62-45F5-95C1-42DAA817441C}"/>
              </a:ext>
            </a:extLst>
          </p:cNvPr>
          <p:cNvSpPr/>
          <p:nvPr userDrawn="1"/>
        </p:nvSpPr>
        <p:spPr>
          <a:xfrm>
            <a:off x="6771579"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Tree>
    <p:extLst>
      <p:ext uri="{BB962C8B-B14F-4D97-AF65-F5344CB8AC3E}">
        <p14:creationId xmlns:p14="http://schemas.microsoft.com/office/powerpoint/2010/main" val="34873095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14" userDrawn="1">
          <p15:clr>
            <a:srgbClr val="FBAE40"/>
          </p15:clr>
        </p15:guide>
        <p15:guide id="2" pos="3576" userDrawn="1">
          <p15:clr>
            <a:srgbClr val="FBAE40"/>
          </p15:clr>
        </p15:guide>
        <p15:guide id="3" pos="497"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i bakgrunden - Version 1">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96420F7-F380-402D-8175-4CEDA9C31740}"/>
              </a:ext>
            </a:extLst>
          </p:cNvPr>
          <p:cNvSpPr>
            <a:spLocks noGrp="1"/>
          </p:cNvSpPr>
          <p:nvPr>
            <p:ph type="pic" sz="quarter" idx="13" hasCustomPrompt="1"/>
          </p:nvPr>
        </p:nvSpPr>
        <p:spPr>
          <a:xfrm>
            <a:off x="797176" y="1425575"/>
            <a:ext cx="5976691" cy="9266238"/>
          </a:xfrm>
          <a:blipFill>
            <a:blip r:embed="rId2"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588290" y="1586356"/>
            <a:ext cx="5976690" cy="2893072"/>
          </a:xfrm>
        </p:spPr>
        <p:txBody>
          <a:bodyPr/>
          <a:lstStyle>
            <a:lvl1pPr>
              <a:defRPr/>
            </a:lvl1pPr>
          </a:lstStyle>
          <a:p>
            <a:r>
              <a:rPr lang="sv-SE" dirty="0"/>
              <a:t>Klicka och skriv text här</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F0B07908-F936-454C-8368-CE1209295A3A}"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0" name="Platshållare för text 10">
            <a:extLst>
              <a:ext uri="{FF2B5EF4-FFF2-40B4-BE49-F238E27FC236}">
                <a16:creationId xmlns:a16="http://schemas.microsoft.com/office/drawing/2014/main" id="{CF0903B3-6FB1-4984-A4C4-9FF47E367044}"/>
              </a:ext>
            </a:extLst>
          </p:cNvPr>
          <p:cNvSpPr>
            <a:spLocks noGrp="1"/>
          </p:cNvSpPr>
          <p:nvPr>
            <p:ph type="body" sz="quarter" idx="14" hasCustomPrompt="1"/>
          </p:nvPr>
        </p:nvSpPr>
        <p:spPr>
          <a:xfrm>
            <a:off x="1415471" y="4784094"/>
            <a:ext cx="1806251" cy="4883087"/>
          </a:xfrm>
        </p:spPr>
        <p:txBody>
          <a:bodyPr/>
          <a:lstStyle>
            <a:lvl1pPr>
              <a:defRPr/>
            </a:lvl1p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854112304"/>
      </p:ext>
    </p:extLst>
  </p:cSld>
  <p:clrMapOvr>
    <a:masterClrMapping/>
  </p:clrMapOvr>
  <p:extLst>
    <p:ext uri="{DCECCB84-F9BA-43D5-87BE-67443E8EF086}">
      <p15:sldGuideLst xmlns:p15="http://schemas.microsoft.com/office/powerpoint/2012/main">
        <p15:guide id="1" pos="1186" userDrawn="1">
          <p15:clr>
            <a:srgbClr val="FBAE40"/>
          </p15:clr>
        </p15:guide>
        <p15:guide id="2" pos="3576" userDrawn="1">
          <p15:clr>
            <a:srgbClr val="FBAE40"/>
          </p15:clr>
        </p15:guide>
        <p15:guide id="3" pos="49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i bakgrunden - Version 2">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96420F7-F380-402D-8175-4CEDA9C31740}"/>
              </a:ext>
            </a:extLst>
          </p:cNvPr>
          <p:cNvSpPr>
            <a:spLocks noGrp="1"/>
          </p:cNvSpPr>
          <p:nvPr>
            <p:ph type="pic" sz="quarter" idx="13" hasCustomPrompt="1"/>
          </p:nvPr>
        </p:nvSpPr>
        <p:spPr>
          <a:xfrm>
            <a:off x="797176" y="1425575"/>
            <a:ext cx="5976691" cy="9266238"/>
          </a:xfrm>
          <a:blipFill>
            <a:blip r:embed="rId2"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256202" y="659386"/>
            <a:ext cx="4466290" cy="4712601"/>
          </a:xfrm>
        </p:spPr>
        <p:txBody>
          <a:bodyPr/>
          <a:lstStyle>
            <a:lvl1pPr marL="834046" indent="-834046">
              <a:defRPr/>
            </a:lvl1pPr>
          </a:lstStyle>
          <a:p>
            <a:r>
              <a:rPr lang="sv-SE" dirty="0"/>
              <a:t>Klicka och </a:t>
            </a:r>
            <a:br>
              <a:rPr lang="sv-SE" dirty="0"/>
            </a:br>
            <a:r>
              <a:rPr lang="sv-SE" dirty="0"/>
              <a:t>skriv text</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EF204589-D97F-428A-B18D-CAB84984DCF7}"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0" name="Platshållare för text 10">
            <a:extLst>
              <a:ext uri="{FF2B5EF4-FFF2-40B4-BE49-F238E27FC236}">
                <a16:creationId xmlns:a16="http://schemas.microsoft.com/office/drawing/2014/main" id="{CF0903B3-6FB1-4984-A4C4-9FF47E367044}"/>
              </a:ext>
            </a:extLst>
          </p:cNvPr>
          <p:cNvSpPr>
            <a:spLocks noGrp="1"/>
          </p:cNvSpPr>
          <p:nvPr>
            <p:ph type="body" sz="quarter" idx="14" hasCustomPrompt="1"/>
          </p:nvPr>
        </p:nvSpPr>
        <p:spPr>
          <a:xfrm>
            <a:off x="1415471" y="5650144"/>
            <a:ext cx="1806251" cy="4017036"/>
          </a:xfrm>
        </p:spPr>
        <p:txBody>
          <a:bodyPr/>
          <a:lstStyle>
            <a:lvl1pPr>
              <a:defRPr/>
            </a:lvl1p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241963802"/>
      </p:ext>
    </p:extLst>
  </p:cSld>
  <p:clrMapOvr>
    <a:masterClrMapping/>
  </p:clrMapOvr>
  <p:extLst>
    <p:ext uri="{DCECCB84-F9BA-43D5-87BE-67443E8EF086}">
      <p15:sldGuideLst xmlns:p15="http://schemas.microsoft.com/office/powerpoint/2012/main">
        <p15:guide id="1" pos="1186" userDrawn="1">
          <p15:clr>
            <a:srgbClr val="FBAE40"/>
          </p15:clr>
        </p15:guide>
        <p15:guide id="2" pos="3576" userDrawn="1">
          <p15:clr>
            <a:srgbClr val="FBAE40"/>
          </p15:clr>
        </p15:guide>
        <p15:guide id="3" pos="49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55A1D38F-34EC-41DE-A44D-0187980C7F0E}"/>
              </a:ext>
            </a:extLst>
          </p:cNvPr>
          <p:cNvSpPr>
            <a:spLocks noGrp="1"/>
          </p:cNvSpPr>
          <p:nvPr>
            <p:ph type="pic" sz="quarter" idx="13" hasCustomPrompt="1"/>
          </p:nvPr>
        </p:nvSpPr>
        <p:spPr>
          <a:xfrm>
            <a:off x="3725700" y="0"/>
            <a:ext cx="3833975" cy="10691813"/>
          </a:xfrm>
          <a:custGeom>
            <a:avLst/>
            <a:gdLst>
              <a:gd name="connsiteX0" fmla="*/ 5717749 w 6183312"/>
              <a:gd name="connsiteY0" fmla="*/ 275008 h 6858000"/>
              <a:gd name="connsiteX1" fmla="*/ 5651630 w 6183312"/>
              <a:gd name="connsiteY1" fmla="*/ 341127 h 6858000"/>
              <a:gd name="connsiteX2" fmla="*/ 5717749 w 6183312"/>
              <a:gd name="connsiteY2" fmla="*/ 407246 h 6858000"/>
              <a:gd name="connsiteX3" fmla="*/ 5783868 w 6183312"/>
              <a:gd name="connsiteY3" fmla="*/ 341127 h 6858000"/>
              <a:gd name="connsiteX4" fmla="*/ 5717749 w 6183312"/>
              <a:gd name="connsiteY4" fmla="*/ 275008 h 6858000"/>
              <a:gd name="connsiteX5" fmla="*/ 5532914 w 6183312"/>
              <a:gd name="connsiteY5" fmla="*/ 275008 h 6858000"/>
              <a:gd name="connsiteX6" fmla="*/ 5466795 w 6183312"/>
              <a:gd name="connsiteY6" fmla="*/ 341127 h 6858000"/>
              <a:gd name="connsiteX7" fmla="*/ 5532914 w 6183312"/>
              <a:gd name="connsiteY7" fmla="*/ 407246 h 6858000"/>
              <a:gd name="connsiteX8" fmla="*/ 5599033 w 6183312"/>
              <a:gd name="connsiteY8" fmla="*/ 341127 h 6858000"/>
              <a:gd name="connsiteX9" fmla="*/ 5532914 w 6183312"/>
              <a:gd name="connsiteY9" fmla="*/ 275008 h 6858000"/>
              <a:gd name="connsiteX10" fmla="*/ 5348081 w 6183312"/>
              <a:gd name="connsiteY10" fmla="*/ 275008 h 6858000"/>
              <a:gd name="connsiteX11" fmla="*/ 5281962 w 6183312"/>
              <a:gd name="connsiteY11" fmla="*/ 341127 h 6858000"/>
              <a:gd name="connsiteX12" fmla="*/ 5348081 w 6183312"/>
              <a:gd name="connsiteY12" fmla="*/ 407246 h 6858000"/>
              <a:gd name="connsiteX13" fmla="*/ 5414200 w 6183312"/>
              <a:gd name="connsiteY13" fmla="*/ 341127 h 6858000"/>
              <a:gd name="connsiteX14" fmla="*/ 5348081 w 6183312"/>
              <a:gd name="connsiteY14" fmla="*/ 275008 h 6858000"/>
              <a:gd name="connsiteX15" fmla="*/ 5163248 w 6183312"/>
              <a:gd name="connsiteY15" fmla="*/ 275008 h 6858000"/>
              <a:gd name="connsiteX16" fmla="*/ 5097129 w 6183312"/>
              <a:gd name="connsiteY16" fmla="*/ 341127 h 6858000"/>
              <a:gd name="connsiteX17" fmla="*/ 5163248 w 6183312"/>
              <a:gd name="connsiteY17" fmla="*/ 407246 h 6858000"/>
              <a:gd name="connsiteX18" fmla="*/ 5229367 w 6183312"/>
              <a:gd name="connsiteY18" fmla="*/ 341127 h 6858000"/>
              <a:gd name="connsiteX19" fmla="*/ 5163248 w 6183312"/>
              <a:gd name="connsiteY19" fmla="*/ 275008 h 6858000"/>
              <a:gd name="connsiteX20" fmla="*/ 4978415 w 6183312"/>
              <a:gd name="connsiteY20" fmla="*/ 275008 h 6858000"/>
              <a:gd name="connsiteX21" fmla="*/ 4912296 w 6183312"/>
              <a:gd name="connsiteY21" fmla="*/ 341127 h 6858000"/>
              <a:gd name="connsiteX22" fmla="*/ 4978415 w 6183312"/>
              <a:gd name="connsiteY22" fmla="*/ 407246 h 6858000"/>
              <a:gd name="connsiteX23" fmla="*/ 5044534 w 6183312"/>
              <a:gd name="connsiteY23" fmla="*/ 341127 h 6858000"/>
              <a:gd name="connsiteX24" fmla="*/ 4978415 w 6183312"/>
              <a:gd name="connsiteY24" fmla="*/ 275008 h 6858000"/>
              <a:gd name="connsiteX25" fmla="*/ 0 w 6183312"/>
              <a:gd name="connsiteY25" fmla="*/ 0 h 6858000"/>
              <a:gd name="connsiteX26" fmla="*/ 6183312 w 6183312"/>
              <a:gd name="connsiteY26" fmla="*/ 0 h 6858000"/>
              <a:gd name="connsiteX27" fmla="*/ 6183312 w 6183312"/>
              <a:gd name="connsiteY27" fmla="*/ 6858000 h 6858000"/>
              <a:gd name="connsiteX28" fmla="*/ 0 w 6183312"/>
              <a:gd name="connsiteY2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183312" h="6858000">
                <a:moveTo>
                  <a:pt x="5717749" y="275008"/>
                </a:moveTo>
                <a:cubicBezTo>
                  <a:pt x="5681232" y="275008"/>
                  <a:pt x="5651630" y="304610"/>
                  <a:pt x="5651630" y="341127"/>
                </a:cubicBezTo>
                <a:cubicBezTo>
                  <a:pt x="5651630" y="377644"/>
                  <a:pt x="5681232" y="407246"/>
                  <a:pt x="5717749" y="407246"/>
                </a:cubicBezTo>
                <a:cubicBezTo>
                  <a:pt x="5754266" y="407246"/>
                  <a:pt x="5783868" y="377644"/>
                  <a:pt x="5783868" y="341127"/>
                </a:cubicBezTo>
                <a:cubicBezTo>
                  <a:pt x="5783868" y="304610"/>
                  <a:pt x="5754266" y="275008"/>
                  <a:pt x="5717749" y="275008"/>
                </a:cubicBezTo>
                <a:close/>
                <a:moveTo>
                  <a:pt x="5532914" y="275008"/>
                </a:moveTo>
                <a:cubicBezTo>
                  <a:pt x="5496397" y="275008"/>
                  <a:pt x="5466795" y="304610"/>
                  <a:pt x="5466795" y="341127"/>
                </a:cubicBezTo>
                <a:cubicBezTo>
                  <a:pt x="5466795" y="377644"/>
                  <a:pt x="5496397" y="407246"/>
                  <a:pt x="5532914" y="407246"/>
                </a:cubicBezTo>
                <a:cubicBezTo>
                  <a:pt x="5569431" y="407246"/>
                  <a:pt x="5599033" y="377644"/>
                  <a:pt x="5599033" y="341127"/>
                </a:cubicBezTo>
                <a:cubicBezTo>
                  <a:pt x="5599033" y="304610"/>
                  <a:pt x="5569431" y="275008"/>
                  <a:pt x="5532914" y="275008"/>
                </a:cubicBezTo>
                <a:close/>
                <a:moveTo>
                  <a:pt x="5348081" y="275008"/>
                </a:moveTo>
                <a:cubicBezTo>
                  <a:pt x="5311564" y="275008"/>
                  <a:pt x="5281962" y="304610"/>
                  <a:pt x="5281962" y="341127"/>
                </a:cubicBezTo>
                <a:cubicBezTo>
                  <a:pt x="5281962" y="377644"/>
                  <a:pt x="5311564" y="407246"/>
                  <a:pt x="5348081" y="407246"/>
                </a:cubicBezTo>
                <a:cubicBezTo>
                  <a:pt x="5384598" y="407246"/>
                  <a:pt x="5414200" y="377644"/>
                  <a:pt x="5414200" y="341127"/>
                </a:cubicBezTo>
                <a:cubicBezTo>
                  <a:pt x="5414200" y="304610"/>
                  <a:pt x="5384598" y="275008"/>
                  <a:pt x="5348081" y="275008"/>
                </a:cubicBezTo>
                <a:close/>
                <a:moveTo>
                  <a:pt x="5163248" y="275008"/>
                </a:moveTo>
                <a:cubicBezTo>
                  <a:pt x="5126731" y="275008"/>
                  <a:pt x="5097129" y="304610"/>
                  <a:pt x="5097129" y="341127"/>
                </a:cubicBezTo>
                <a:cubicBezTo>
                  <a:pt x="5097129" y="377644"/>
                  <a:pt x="5126731" y="407246"/>
                  <a:pt x="5163248" y="407246"/>
                </a:cubicBezTo>
                <a:cubicBezTo>
                  <a:pt x="5199765" y="407246"/>
                  <a:pt x="5229367" y="377644"/>
                  <a:pt x="5229367" y="341127"/>
                </a:cubicBezTo>
                <a:cubicBezTo>
                  <a:pt x="5229367" y="304610"/>
                  <a:pt x="5199765" y="275008"/>
                  <a:pt x="5163248" y="275008"/>
                </a:cubicBezTo>
                <a:close/>
                <a:moveTo>
                  <a:pt x="4978415" y="275008"/>
                </a:moveTo>
                <a:cubicBezTo>
                  <a:pt x="4941898" y="275008"/>
                  <a:pt x="4912296" y="304610"/>
                  <a:pt x="4912296" y="341127"/>
                </a:cubicBezTo>
                <a:cubicBezTo>
                  <a:pt x="4912296" y="377644"/>
                  <a:pt x="4941898" y="407246"/>
                  <a:pt x="4978415" y="407246"/>
                </a:cubicBezTo>
                <a:cubicBezTo>
                  <a:pt x="5014932" y="407246"/>
                  <a:pt x="5044534" y="377644"/>
                  <a:pt x="5044534" y="341127"/>
                </a:cubicBezTo>
                <a:cubicBezTo>
                  <a:pt x="5044534" y="304610"/>
                  <a:pt x="5014932" y="275008"/>
                  <a:pt x="4978415" y="275008"/>
                </a:cubicBezTo>
                <a:close/>
                <a:moveTo>
                  <a:pt x="0" y="0"/>
                </a:moveTo>
                <a:lnTo>
                  <a:pt x="6183312" y="0"/>
                </a:lnTo>
                <a:lnTo>
                  <a:pt x="6183312" y="6858000"/>
                </a:lnTo>
                <a:lnTo>
                  <a:pt x="0" y="6858000"/>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anchor="ctr">
            <a:no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252974" y="1586356"/>
            <a:ext cx="3417447" cy="2893072"/>
          </a:xfrm>
        </p:spPr>
        <p:txBody>
          <a:bodyPr/>
          <a:lstStyle>
            <a:lvl1pPr marL="834046" indent="-834046">
              <a:defRPr/>
            </a:lvl1pPr>
          </a:lstStyle>
          <a:p>
            <a:r>
              <a:rPr lang="sv-SE" dirty="0"/>
              <a:t>Klicka och    skriv text</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55229F44-A1B5-485E-B27C-3B18346426D2}"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1" name="Platshållare för text 10">
            <a:extLst>
              <a:ext uri="{FF2B5EF4-FFF2-40B4-BE49-F238E27FC236}">
                <a16:creationId xmlns:a16="http://schemas.microsoft.com/office/drawing/2014/main" id="{8B5A026C-53B3-4E0C-83A6-2944D3E10BDA}"/>
              </a:ext>
            </a:extLst>
          </p:cNvPr>
          <p:cNvSpPr>
            <a:spLocks noGrp="1"/>
          </p:cNvSpPr>
          <p:nvPr>
            <p:ph type="body" sz="quarter" idx="14" hasCustomPrompt="1"/>
          </p:nvPr>
        </p:nvSpPr>
        <p:spPr>
          <a:xfrm>
            <a:off x="1415471" y="4784094"/>
            <a:ext cx="1806251" cy="3211990"/>
          </a:xfrm>
        </p:spPr>
        <p:txBody>
          <a:bodyPr/>
          <a:lstStyle>
            <a:lvl1pPr>
              <a:defRPr/>
            </a:lvl1p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13" name="Underrubrik 2">
            <a:extLst>
              <a:ext uri="{FF2B5EF4-FFF2-40B4-BE49-F238E27FC236}">
                <a16:creationId xmlns:a16="http://schemas.microsoft.com/office/drawing/2014/main" id="{250F9CB6-BEDC-4F3D-B1D2-D74858B91326}"/>
              </a:ext>
            </a:extLst>
          </p:cNvPr>
          <p:cNvSpPr>
            <a:spLocks noGrp="1"/>
          </p:cNvSpPr>
          <p:nvPr>
            <p:ph type="subTitle" idx="1" hasCustomPrompt="1"/>
          </p:nvPr>
        </p:nvSpPr>
        <p:spPr>
          <a:xfrm>
            <a:off x="1413502" y="8564169"/>
            <a:ext cx="1808219" cy="1103012"/>
          </a:xfrm>
        </p:spPr>
        <p:txBody>
          <a:bodyPr anchor="t">
            <a:normAutofit/>
          </a:bodyPr>
          <a:lstStyle>
            <a:lvl1pPr marL="0" indent="0" algn="l">
              <a:buNone/>
              <a:defRPr sz="1247"/>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sv-SE" dirty="0"/>
              <a:t>Klicka och skriv bildtext här</a:t>
            </a:r>
          </a:p>
        </p:txBody>
      </p:sp>
    </p:spTree>
    <p:extLst>
      <p:ext uri="{BB962C8B-B14F-4D97-AF65-F5344CB8AC3E}">
        <p14:creationId xmlns:p14="http://schemas.microsoft.com/office/powerpoint/2010/main" val="4252081701"/>
      </p:ext>
    </p:extLst>
  </p:cSld>
  <p:clrMapOvr>
    <a:masterClrMapping/>
  </p:clrMapOvr>
  <p:extLst>
    <p:ext uri="{DCECCB84-F9BA-43D5-87BE-67443E8EF086}">
      <p15:sldGuideLst xmlns:p15="http://schemas.microsoft.com/office/powerpoint/2012/main">
        <p15:guide id="1" pos="890" userDrawn="1">
          <p15:clr>
            <a:srgbClr val="FBAE40"/>
          </p15:clr>
        </p15:guide>
        <p15:guide id="2" pos="202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och text">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F0F262A2-47F9-475E-B156-C39F57C52B31}"/>
              </a:ext>
            </a:extLst>
          </p:cNvPr>
          <p:cNvSpPr>
            <a:spLocks noGrp="1"/>
          </p:cNvSpPr>
          <p:nvPr>
            <p:ph type="pic" sz="quarter" idx="13" hasCustomPrompt="1"/>
          </p:nvPr>
        </p:nvSpPr>
        <p:spPr>
          <a:xfrm>
            <a:off x="0" y="0"/>
            <a:ext cx="3833975" cy="10691813"/>
          </a:xfrm>
          <a:blipFill>
            <a:blip r:embed="rId2"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3065079" y="1586356"/>
            <a:ext cx="3653372" cy="2893072"/>
          </a:xfrm>
        </p:spPr>
        <p:txBody>
          <a:bodyPr/>
          <a:lstStyle>
            <a:lvl1pPr>
              <a:defRPr/>
            </a:lvl1pPr>
          </a:lstStyle>
          <a:p>
            <a:r>
              <a:rPr lang="sv-SE" dirty="0"/>
              <a:t>Klicka och skriv text</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2B9ECFEE-57AB-4C1A-A100-49D15EA9E39F}"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1" name="Platshållare för text 10">
            <a:extLst>
              <a:ext uri="{FF2B5EF4-FFF2-40B4-BE49-F238E27FC236}">
                <a16:creationId xmlns:a16="http://schemas.microsoft.com/office/drawing/2014/main" id="{8B5A026C-53B3-4E0C-83A6-2944D3E10BDA}"/>
              </a:ext>
            </a:extLst>
          </p:cNvPr>
          <p:cNvSpPr>
            <a:spLocks noGrp="1"/>
          </p:cNvSpPr>
          <p:nvPr>
            <p:ph type="body" sz="quarter" idx="14" hasCustomPrompt="1"/>
          </p:nvPr>
        </p:nvSpPr>
        <p:spPr>
          <a:xfrm>
            <a:off x="4463500" y="4784094"/>
            <a:ext cx="1806251" cy="3211990"/>
          </a:xfrm>
        </p:spPr>
        <p:txBody>
          <a:bodyPr/>
          <a:lstStyle>
            <a:lvl1pPr>
              <a:defRPr/>
            </a:lvl1p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13" name="Underrubrik 2">
            <a:extLst>
              <a:ext uri="{FF2B5EF4-FFF2-40B4-BE49-F238E27FC236}">
                <a16:creationId xmlns:a16="http://schemas.microsoft.com/office/drawing/2014/main" id="{250F9CB6-BEDC-4F3D-B1D2-D74858B91326}"/>
              </a:ext>
            </a:extLst>
          </p:cNvPr>
          <p:cNvSpPr>
            <a:spLocks noGrp="1"/>
          </p:cNvSpPr>
          <p:nvPr>
            <p:ph type="subTitle" idx="1" hasCustomPrompt="1"/>
          </p:nvPr>
        </p:nvSpPr>
        <p:spPr>
          <a:xfrm>
            <a:off x="4461532" y="8564169"/>
            <a:ext cx="1808219" cy="1103012"/>
          </a:xfrm>
        </p:spPr>
        <p:txBody>
          <a:bodyPr anchor="t">
            <a:normAutofit/>
          </a:bodyPr>
          <a:lstStyle>
            <a:lvl1pPr marL="0" indent="0" algn="l">
              <a:buNone/>
              <a:defRPr sz="1247"/>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sv-SE" dirty="0"/>
              <a:t>Klicka och skriv bildtext här</a:t>
            </a:r>
          </a:p>
        </p:txBody>
      </p:sp>
    </p:spTree>
    <p:extLst>
      <p:ext uri="{BB962C8B-B14F-4D97-AF65-F5344CB8AC3E}">
        <p14:creationId xmlns:p14="http://schemas.microsoft.com/office/powerpoint/2010/main" val="2770363547"/>
      </p:ext>
    </p:extLst>
  </p:cSld>
  <p:clrMapOvr>
    <a:masterClrMapping/>
  </p:clrMapOvr>
  <p:extLst>
    <p:ext uri="{DCECCB84-F9BA-43D5-87BE-67443E8EF086}">
      <p15:sldGuideLst xmlns:p15="http://schemas.microsoft.com/office/powerpoint/2012/main">
        <p15:guide id="1" pos="890" userDrawn="1">
          <p15:clr>
            <a:srgbClr val="FBAE40"/>
          </p15:clr>
        </p15:guide>
        <p15:guide id="2" pos="20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tfallande bild i bakgrunden">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5D9FAA1F-AFFC-497C-BB9D-31121846F234}"/>
              </a:ext>
            </a:extLst>
          </p:cNvPr>
          <p:cNvSpPr>
            <a:spLocks noGrp="1"/>
          </p:cNvSpPr>
          <p:nvPr>
            <p:ph type="pic" sz="quarter" idx="13" hasCustomPrompt="1"/>
          </p:nvPr>
        </p:nvSpPr>
        <p:spPr>
          <a:xfrm>
            <a:off x="0" y="0"/>
            <a:ext cx="7559674" cy="10691813"/>
          </a:xfrm>
          <a:custGeom>
            <a:avLst/>
            <a:gdLst>
              <a:gd name="connsiteX0" fmla="*/ 11726438 w 12191999"/>
              <a:gd name="connsiteY0" fmla="*/ 275008 h 6858000"/>
              <a:gd name="connsiteX1" fmla="*/ 11660319 w 12191999"/>
              <a:gd name="connsiteY1" fmla="*/ 341127 h 6858000"/>
              <a:gd name="connsiteX2" fmla="*/ 11726438 w 12191999"/>
              <a:gd name="connsiteY2" fmla="*/ 407246 h 6858000"/>
              <a:gd name="connsiteX3" fmla="*/ 11792557 w 12191999"/>
              <a:gd name="connsiteY3" fmla="*/ 341127 h 6858000"/>
              <a:gd name="connsiteX4" fmla="*/ 11726438 w 12191999"/>
              <a:gd name="connsiteY4" fmla="*/ 275008 h 6858000"/>
              <a:gd name="connsiteX5" fmla="*/ 11541603 w 12191999"/>
              <a:gd name="connsiteY5" fmla="*/ 275008 h 6858000"/>
              <a:gd name="connsiteX6" fmla="*/ 11475484 w 12191999"/>
              <a:gd name="connsiteY6" fmla="*/ 341127 h 6858000"/>
              <a:gd name="connsiteX7" fmla="*/ 11541603 w 12191999"/>
              <a:gd name="connsiteY7" fmla="*/ 407246 h 6858000"/>
              <a:gd name="connsiteX8" fmla="*/ 11607722 w 12191999"/>
              <a:gd name="connsiteY8" fmla="*/ 341127 h 6858000"/>
              <a:gd name="connsiteX9" fmla="*/ 11541603 w 12191999"/>
              <a:gd name="connsiteY9" fmla="*/ 275008 h 6858000"/>
              <a:gd name="connsiteX10" fmla="*/ 11356770 w 12191999"/>
              <a:gd name="connsiteY10" fmla="*/ 275008 h 6858000"/>
              <a:gd name="connsiteX11" fmla="*/ 11290651 w 12191999"/>
              <a:gd name="connsiteY11" fmla="*/ 341127 h 6858000"/>
              <a:gd name="connsiteX12" fmla="*/ 11356770 w 12191999"/>
              <a:gd name="connsiteY12" fmla="*/ 407246 h 6858000"/>
              <a:gd name="connsiteX13" fmla="*/ 11422889 w 12191999"/>
              <a:gd name="connsiteY13" fmla="*/ 341127 h 6858000"/>
              <a:gd name="connsiteX14" fmla="*/ 11356770 w 12191999"/>
              <a:gd name="connsiteY14" fmla="*/ 275008 h 6858000"/>
              <a:gd name="connsiteX15" fmla="*/ 11171937 w 12191999"/>
              <a:gd name="connsiteY15" fmla="*/ 275008 h 6858000"/>
              <a:gd name="connsiteX16" fmla="*/ 11105818 w 12191999"/>
              <a:gd name="connsiteY16" fmla="*/ 341127 h 6858000"/>
              <a:gd name="connsiteX17" fmla="*/ 11171937 w 12191999"/>
              <a:gd name="connsiteY17" fmla="*/ 407246 h 6858000"/>
              <a:gd name="connsiteX18" fmla="*/ 11238056 w 12191999"/>
              <a:gd name="connsiteY18" fmla="*/ 341127 h 6858000"/>
              <a:gd name="connsiteX19" fmla="*/ 11171937 w 12191999"/>
              <a:gd name="connsiteY19" fmla="*/ 275008 h 6858000"/>
              <a:gd name="connsiteX20" fmla="*/ 10987104 w 12191999"/>
              <a:gd name="connsiteY20" fmla="*/ 275008 h 6858000"/>
              <a:gd name="connsiteX21" fmla="*/ 10920985 w 12191999"/>
              <a:gd name="connsiteY21" fmla="*/ 341127 h 6858000"/>
              <a:gd name="connsiteX22" fmla="*/ 10987104 w 12191999"/>
              <a:gd name="connsiteY22" fmla="*/ 407246 h 6858000"/>
              <a:gd name="connsiteX23" fmla="*/ 11053223 w 12191999"/>
              <a:gd name="connsiteY23" fmla="*/ 341127 h 6858000"/>
              <a:gd name="connsiteX24" fmla="*/ 10987104 w 12191999"/>
              <a:gd name="connsiteY24" fmla="*/ 275008 h 6858000"/>
              <a:gd name="connsiteX25" fmla="*/ 0 w 12191999"/>
              <a:gd name="connsiteY25" fmla="*/ 0 h 6858000"/>
              <a:gd name="connsiteX26" fmla="*/ 12191999 w 12191999"/>
              <a:gd name="connsiteY26" fmla="*/ 0 h 6858000"/>
              <a:gd name="connsiteX27" fmla="*/ 12191999 w 12191999"/>
              <a:gd name="connsiteY27" fmla="*/ 6858000 h 6858000"/>
              <a:gd name="connsiteX28" fmla="*/ 0 w 12191999"/>
              <a:gd name="connsiteY2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1999" h="6858000">
                <a:moveTo>
                  <a:pt x="11726438" y="275008"/>
                </a:moveTo>
                <a:cubicBezTo>
                  <a:pt x="11689921" y="275008"/>
                  <a:pt x="11660319" y="304610"/>
                  <a:pt x="11660319" y="341127"/>
                </a:cubicBezTo>
                <a:cubicBezTo>
                  <a:pt x="11660319" y="377644"/>
                  <a:pt x="11689921" y="407246"/>
                  <a:pt x="11726438" y="407246"/>
                </a:cubicBezTo>
                <a:cubicBezTo>
                  <a:pt x="11762955" y="407246"/>
                  <a:pt x="11792557" y="377644"/>
                  <a:pt x="11792557" y="341127"/>
                </a:cubicBezTo>
                <a:cubicBezTo>
                  <a:pt x="11792557" y="304610"/>
                  <a:pt x="11762955" y="275008"/>
                  <a:pt x="11726438" y="275008"/>
                </a:cubicBezTo>
                <a:close/>
                <a:moveTo>
                  <a:pt x="11541603" y="275008"/>
                </a:moveTo>
                <a:cubicBezTo>
                  <a:pt x="11505086" y="275008"/>
                  <a:pt x="11475484" y="304610"/>
                  <a:pt x="11475484" y="341127"/>
                </a:cubicBezTo>
                <a:cubicBezTo>
                  <a:pt x="11475484" y="377644"/>
                  <a:pt x="11505086" y="407246"/>
                  <a:pt x="11541603" y="407246"/>
                </a:cubicBezTo>
                <a:cubicBezTo>
                  <a:pt x="11578120" y="407246"/>
                  <a:pt x="11607722" y="377644"/>
                  <a:pt x="11607722" y="341127"/>
                </a:cubicBezTo>
                <a:cubicBezTo>
                  <a:pt x="11607722" y="304610"/>
                  <a:pt x="11578120" y="275008"/>
                  <a:pt x="11541603" y="275008"/>
                </a:cubicBezTo>
                <a:close/>
                <a:moveTo>
                  <a:pt x="11356770" y="275008"/>
                </a:moveTo>
                <a:cubicBezTo>
                  <a:pt x="11320253" y="275008"/>
                  <a:pt x="11290651" y="304610"/>
                  <a:pt x="11290651" y="341127"/>
                </a:cubicBezTo>
                <a:cubicBezTo>
                  <a:pt x="11290651" y="377644"/>
                  <a:pt x="11320253" y="407246"/>
                  <a:pt x="11356770" y="407246"/>
                </a:cubicBezTo>
                <a:cubicBezTo>
                  <a:pt x="11393287" y="407246"/>
                  <a:pt x="11422889" y="377644"/>
                  <a:pt x="11422889" y="341127"/>
                </a:cubicBezTo>
                <a:cubicBezTo>
                  <a:pt x="11422889" y="304610"/>
                  <a:pt x="11393287" y="275008"/>
                  <a:pt x="11356770" y="275008"/>
                </a:cubicBezTo>
                <a:close/>
                <a:moveTo>
                  <a:pt x="11171937" y="275008"/>
                </a:moveTo>
                <a:cubicBezTo>
                  <a:pt x="11135420" y="275008"/>
                  <a:pt x="11105818" y="304610"/>
                  <a:pt x="11105818" y="341127"/>
                </a:cubicBezTo>
                <a:cubicBezTo>
                  <a:pt x="11105818" y="377644"/>
                  <a:pt x="11135420" y="407246"/>
                  <a:pt x="11171937" y="407246"/>
                </a:cubicBezTo>
                <a:cubicBezTo>
                  <a:pt x="11208454" y="407246"/>
                  <a:pt x="11238056" y="377644"/>
                  <a:pt x="11238056" y="341127"/>
                </a:cubicBezTo>
                <a:cubicBezTo>
                  <a:pt x="11238056" y="304610"/>
                  <a:pt x="11208454" y="275008"/>
                  <a:pt x="11171937" y="275008"/>
                </a:cubicBezTo>
                <a:close/>
                <a:moveTo>
                  <a:pt x="10987104" y="275008"/>
                </a:moveTo>
                <a:cubicBezTo>
                  <a:pt x="10950587" y="275008"/>
                  <a:pt x="10920985" y="304610"/>
                  <a:pt x="10920985" y="341127"/>
                </a:cubicBezTo>
                <a:cubicBezTo>
                  <a:pt x="10920985" y="377644"/>
                  <a:pt x="10950587" y="407246"/>
                  <a:pt x="10987104" y="407246"/>
                </a:cubicBezTo>
                <a:cubicBezTo>
                  <a:pt x="11023621" y="407246"/>
                  <a:pt x="11053223" y="377644"/>
                  <a:pt x="11053223" y="341127"/>
                </a:cubicBezTo>
                <a:cubicBezTo>
                  <a:pt x="11053223" y="304610"/>
                  <a:pt x="11023621" y="275008"/>
                  <a:pt x="10987104" y="275008"/>
                </a:cubicBezTo>
                <a:close/>
                <a:moveTo>
                  <a:pt x="0" y="0"/>
                </a:moveTo>
                <a:lnTo>
                  <a:pt x="12191999" y="0"/>
                </a:lnTo>
                <a:lnTo>
                  <a:pt x="12191999" y="6858000"/>
                </a:lnTo>
                <a:lnTo>
                  <a:pt x="0" y="6858000"/>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anchor="ctr">
            <a:noAutofit/>
          </a:bodyPr>
          <a:lstStyle>
            <a:lvl1pPr marL="0" indent="0" algn="ctr">
              <a:buNone/>
              <a:defRPr sz="1091"/>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306935" y="1586356"/>
            <a:ext cx="3930462" cy="2893072"/>
          </a:xfrm>
        </p:spPr>
        <p:txBody>
          <a:bodyPr/>
          <a:lstStyle>
            <a:lvl1pPr>
              <a:defRPr/>
            </a:lvl1pPr>
          </a:lstStyle>
          <a:p>
            <a:r>
              <a:rPr lang="sv-SE" dirty="0"/>
              <a:t>Klicka och skriv text</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6BA4E6BC-6F01-47C5-850A-B07F9E6A3AA4}"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0" name="Platshållare för text 10">
            <a:extLst>
              <a:ext uri="{FF2B5EF4-FFF2-40B4-BE49-F238E27FC236}">
                <a16:creationId xmlns:a16="http://schemas.microsoft.com/office/drawing/2014/main" id="{CF0903B3-6FB1-4984-A4C4-9FF47E367044}"/>
              </a:ext>
            </a:extLst>
          </p:cNvPr>
          <p:cNvSpPr>
            <a:spLocks noGrp="1"/>
          </p:cNvSpPr>
          <p:nvPr>
            <p:ph type="body" sz="quarter" idx="14" hasCustomPrompt="1"/>
          </p:nvPr>
        </p:nvSpPr>
        <p:spPr>
          <a:xfrm>
            <a:off x="1168056" y="4784094"/>
            <a:ext cx="2053666" cy="4883087"/>
          </a:xfrm>
        </p:spPr>
        <p:txBody>
          <a:bodyPr/>
          <a:lstStyle>
            <a:lvl1pPr>
              <a:defRPr/>
            </a:lvl1p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547445693"/>
      </p:ext>
    </p:extLst>
  </p:cSld>
  <p:clrMapOvr>
    <a:masterClrMapping/>
  </p:clrMapOvr>
  <p:extLst>
    <p:ext uri="{DCECCB84-F9BA-43D5-87BE-67443E8EF086}">
      <p15:sldGuideLst xmlns:p15="http://schemas.microsoft.com/office/powerpoint/2012/main">
        <p15:guide id="1" pos="1186" userDrawn="1">
          <p15:clr>
            <a:srgbClr val="FBAE40"/>
          </p15:clr>
        </p15:guide>
        <p15:guide id="2" pos="3576" userDrawn="1">
          <p15:clr>
            <a:srgbClr val="FBAE40"/>
          </p15:clr>
        </p15:guide>
        <p15:guide id="3" pos="49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fallande bild i bakgrunden, större text">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35CD2725-2114-4030-9C12-1286EF1BF788}"/>
              </a:ext>
            </a:extLst>
          </p:cNvPr>
          <p:cNvSpPr>
            <a:spLocks noGrp="1"/>
          </p:cNvSpPr>
          <p:nvPr>
            <p:ph type="pic" sz="quarter" idx="13" hasCustomPrompt="1"/>
          </p:nvPr>
        </p:nvSpPr>
        <p:spPr>
          <a:xfrm>
            <a:off x="0" y="0"/>
            <a:ext cx="7559674" cy="10691813"/>
          </a:xfrm>
          <a:custGeom>
            <a:avLst/>
            <a:gdLst>
              <a:gd name="connsiteX0" fmla="*/ 11726438 w 12191999"/>
              <a:gd name="connsiteY0" fmla="*/ 275008 h 6858000"/>
              <a:gd name="connsiteX1" fmla="*/ 11660319 w 12191999"/>
              <a:gd name="connsiteY1" fmla="*/ 341127 h 6858000"/>
              <a:gd name="connsiteX2" fmla="*/ 11726438 w 12191999"/>
              <a:gd name="connsiteY2" fmla="*/ 407246 h 6858000"/>
              <a:gd name="connsiteX3" fmla="*/ 11792557 w 12191999"/>
              <a:gd name="connsiteY3" fmla="*/ 341127 h 6858000"/>
              <a:gd name="connsiteX4" fmla="*/ 11726438 w 12191999"/>
              <a:gd name="connsiteY4" fmla="*/ 275008 h 6858000"/>
              <a:gd name="connsiteX5" fmla="*/ 11541603 w 12191999"/>
              <a:gd name="connsiteY5" fmla="*/ 275008 h 6858000"/>
              <a:gd name="connsiteX6" fmla="*/ 11475484 w 12191999"/>
              <a:gd name="connsiteY6" fmla="*/ 341127 h 6858000"/>
              <a:gd name="connsiteX7" fmla="*/ 11541603 w 12191999"/>
              <a:gd name="connsiteY7" fmla="*/ 407246 h 6858000"/>
              <a:gd name="connsiteX8" fmla="*/ 11607722 w 12191999"/>
              <a:gd name="connsiteY8" fmla="*/ 341127 h 6858000"/>
              <a:gd name="connsiteX9" fmla="*/ 11541603 w 12191999"/>
              <a:gd name="connsiteY9" fmla="*/ 275008 h 6858000"/>
              <a:gd name="connsiteX10" fmla="*/ 11356770 w 12191999"/>
              <a:gd name="connsiteY10" fmla="*/ 275008 h 6858000"/>
              <a:gd name="connsiteX11" fmla="*/ 11290651 w 12191999"/>
              <a:gd name="connsiteY11" fmla="*/ 341127 h 6858000"/>
              <a:gd name="connsiteX12" fmla="*/ 11356770 w 12191999"/>
              <a:gd name="connsiteY12" fmla="*/ 407246 h 6858000"/>
              <a:gd name="connsiteX13" fmla="*/ 11422889 w 12191999"/>
              <a:gd name="connsiteY13" fmla="*/ 341127 h 6858000"/>
              <a:gd name="connsiteX14" fmla="*/ 11356770 w 12191999"/>
              <a:gd name="connsiteY14" fmla="*/ 275008 h 6858000"/>
              <a:gd name="connsiteX15" fmla="*/ 11171937 w 12191999"/>
              <a:gd name="connsiteY15" fmla="*/ 275008 h 6858000"/>
              <a:gd name="connsiteX16" fmla="*/ 11105818 w 12191999"/>
              <a:gd name="connsiteY16" fmla="*/ 341127 h 6858000"/>
              <a:gd name="connsiteX17" fmla="*/ 11171937 w 12191999"/>
              <a:gd name="connsiteY17" fmla="*/ 407246 h 6858000"/>
              <a:gd name="connsiteX18" fmla="*/ 11238056 w 12191999"/>
              <a:gd name="connsiteY18" fmla="*/ 341127 h 6858000"/>
              <a:gd name="connsiteX19" fmla="*/ 11171937 w 12191999"/>
              <a:gd name="connsiteY19" fmla="*/ 275008 h 6858000"/>
              <a:gd name="connsiteX20" fmla="*/ 10987104 w 12191999"/>
              <a:gd name="connsiteY20" fmla="*/ 275008 h 6858000"/>
              <a:gd name="connsiteX21" fmla="*/ 10920985 w 12191999"/>
              <a:gd name="connsiteY21" fmla="*/ 341127 h 6858000"/>
              <a:gd name="connsiteX22" fmla="*/ 10987104 w 12191999"/>
              <a:gd name="connsiteY22" fmla="*/ 407246 h 6858000"/>
              <a:gd name="connsiteX23" fmla="*/ 11053223 w 12191999"/>
              <a:gd name="connsiteY23" fmla="*/ 341127 h 6858000"/>
              <a:gd name="connsiteX24" fmla="*/ 10987104 w 12191999"/>
              <a:gd name="connsiteY24" fmla="*/ 275008 h 6858000"/>
              <a:gd name="connsiteX25" fmla="*/ 0 w 12191999"/>
              <a:gd name="connsiteY25" fmla="*/ 0 h 6858000"/>
              <a:gd name="connsiteX26" fmla="*/ 12191999 w 12191999"/>
              <a:gd name="connsiteY26" fmla="*/ 0 h 6858000"/>
              <a:gd name="connsiteX27" fmla="*/ 12191999 w 12191999"/>
              <a:gd name="connsiteY27" fmla="*/ 6858000 h 6858000"/>
              <a:gd name="connsiteX28" fmla="*/ 0 w 12191999"/>
              <a:gd name="connsiteY2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1999" h="6858000">
                <a:moveTo>
                  <a:pt x="11726438" y="275008"/>
                </a:moveTo>
                <a:cubicBezTo>
                  <a:pt x="11689921" y="275008"/>
                  <a:pt x="11660319" y="304610"/>
                  <a:pt x="11660319" y="341127"/>
                </a:cubicBezTo>
                <a:cubicBezTo>
                  <a:pt x="11660319" y="377644"/>
                  <a:pt x="11689921" y="407246"/>
                  <a:pt x="11726438" y="407246"/>
                </a:cubicBezTo>
                <a:cubicBezTo>
                  <a:pt x="11762955" y="407246"/>
                  <a:pt x="11792557" y="377644"/>
                  <a:pt x="11792557" y="341127"/>
                </a:cubicBezTo>
                <a:cubicBezTo>
                  <a:pt x="11792557" y="304610"/>
                  <a:pt x="11762955" y="275008"/>
                  <a:pt x="11726438" y="275008"/>
                </a:cubicBezTo>
                <a:close/>
                <a:moveTo>
                  <a:pt x="11541603" y="275008"/>
                </a:moveTo>
                <a:cubicBezTo>
                  <a:pt x="11505086" y="275008"/>
                  <a:pt x="11475484" y="304610"/>
                  <a:pt x="11475484" y="341127"/>
                </a:cubicBezTo>
                <a:cubicBezTo>
                  <a:pt x="11475484" y="377644"/>
                  <a:pt x="11505086" y="407246"/>
                  <a:pt x="11541603" y="407246"/>
                </a:cubicBezTo>
                <a:cubicBezTo>
                  <a:pt x="11578120" y="407246"/>
                  <a:pt x="11607722" y="377644"/>
                  <a:pt x="11607722" y="341127"/>
                </a:cubicBezTo>
                <a:cubicBezTo>
                  <a:pt x="11607722" y="304610"/>
                  <a:pt x="11578120" y="275008"/>
                  <a:pt x="11541603" y="275008"/>
                </a:cubicBezTo>
                <a:close/>
                <a:moveTo>
                  <a:pt x="11356770" y="275008"/>
                </a:moveTo>
                <a:cubicBezTo>
                  <a:pt x="11320253" y="275008"/>
                  <a:pt x="11290651" y="304610"/>
                  <a:pt x="11290651" y="341127"/>
                </a:cubicBezTo>
                <a:cubicBezTo>
                  <a:pt x="11290651" y="377644"/>
                  <a:pt x="11320253" y="407246"/>
                  <a:pt x="11356770" y="407246"/>
                </a:cubicBezTo>
                <a:cubicBezTo>
                  <a:pt x="11393287" y="407246"/>
                  <a:pt x="11422889" y="377644"/>
                  <a:pt x="11422889" y="341127"/>
                </a:cubicBezTo>
                <a:cubicBezTo>
                  <a:pt x="11422889" y="304610"/>
                  <a:pt x="11393287" y="275008"/>
                  <a:pt x="11356770" y="275008"/>
                </a:cubicBezTo>
                <a:close/>
                <a:moveTo>
                  <a:pt x="11171937" y="275008"/>
                </a:moveTo>
                <a:cubicBezTo>
                  <a:pt x="11135420" y="275008"/>
                  <a:pt x="11105818" y="304610"/>
                  <a:pt x="11105818" y="341127"/>
                </a:cubicBezTo>
                <a:cubicBezTo>
                  <a:pt x="11105818" y="377644"/>
                  <a:pt x="11135420" y="407246"/>
                  <a:pt x="11171937" y="407246"/>
                </a:cubicBezTo>
                <a:cubicBezTo>
                  <a:pt x="11208454" y="407246"/>
                  <a:pt x="11238056" y="377644"/>
                  <a:pt x="11238056" y="341127"/>
                </a:cubicBezTo>
                <a:cubicBezTo>
                  <a:pt x="11238056" y="304610"/>
                  <a:pt x="11208454" y="275008"/>
                  <a:pt x="11171937" y="275008"/>
                </a:cubicBezTo>
                <a:close/>
                <a:moveTo>
                  <a:pt x="10987104" y="275008"/>
                </a:moveTo>
                <a:cubicBezTo>
                  <a:pt x="10950587" y="275008"/>
                  <a:pt x="10920985" y="304610"/>
                  <a:pt x="10920985" y="341127"/>
                </a:cubicBezTo>
                <a:cubicBezTo>
                  <a:pt x="10920985" y="377644"/>
                  <a:pt x="10950587" y="407246"/>
                  <a:pt x="10987104" y="407246"/>
                </a:cubicBezTo>
                <a:cubicBezTo>
                  <a:pt x="11023621" y="407246"/>
                  <a:pt x="11053223" y="377644"/>
                  <a:pt x="11053223" y="341127"/>
                </a:cubicBezTo>
                <a:cubicBezTo>
                  <a:pt x="11053223" y="304610"/>
                  <a:pt x="11023621" y="275008"/>
                  <a:pt x="10987104" y="275008"/>
                </a:cubicBezTo>
                <a:close/>
                <a:moveTo>
                  <a:pt x="0" y="0"/>
                </a:moveTo>
                <a:lnTo>
                  <a:pt x="12191999" y="0"/>
                </a:lnTo>
                <a:lnTo>
                  <a:pt x="12191999" y="6858000"/>
                </a:lnTo>
                <a:lnTo>
                  <a:pt x="0" y="6858000"/>
                </a:lnTo>
                <a:close/>
              </a:path>
            </a:pathLst>
          </a:custGeom>
          <a:blipFill>
            <a:blip r:embed="rId2" cstate="screen">
              <a:extLst>
                <a:ext uri="{28A0092B-C50C-407E-A947-70E740481C1C}">
                  <a14:useLocalDpi xmlns:a14="http://schemas.microsoft.com/office/drawing/2010/main"/>
                </a:ext>
              </a:extLst>
            </a:blip>
            <a:srcRect/>
            <a:stretch>
              <a:fillRect/>
            </a:stretch>
          </a:blipFill>
        </p:spPr>
        <p:txBody>
          <a:bodyPr wrap="square" anchor="ctr">
            <a:no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306935" y="1586356"/>
            <a:ext cx="3930462" cy="2893072"/>
          </a:xfrm>
        </p:spPr>
        <p:txBody>
          <a:bodyPr/>
          <a:lstStyle>
            <a:lvl1pPr>
              <a:defRPr>
                <a:solidFill>
                  <a:schemeClr val="accent3"/>
                </a:solidFill>
              </a:defRPr>
            </a:lvl1pPr>
          </a:lstStyle>
          <a:p>
            <a:r>
              <a:rPr lang="sv-SE" dirty="0"/>
              <a:t>Klicka och skriv text</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51839653-AC1C-4199-B209-B452713261BE}"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0" name="Platshållare för text 10">
            <a:extLst>
              <a:ext uri="{FF2B5EF4-FFF2-40B4-BE49-F238E27FC236}">
                <a16:creationId xmlns:a16="http://schemas.microsoft.com/office/drawing/2014/main" id="{CF0903B3-6FB1-4984-A4C4-9FF47E367044}"/>
              </a:ext>
            </a:extLst>
          </p:cNvPr>
          <p:cNvSpPr>
            <a:spLocks noGrp="1"/>
          </p:cNvSpPr>
          <p:nvPr>
            <p:ph type="body" sz="quarter" idx="14" hasCustomPrompt="1"/>
          </p:nvPr>
        </p:nvSpPr>
        <p:spPr>
          <a:xfrm>
            <a:off x="1168056" y="5345906"/>
            <a:ext cx="2053666" cy="4321274"/>
          </a:xfrm>
        </p:spPr>
        <p:txBody>
          <a:bodyPr/>
          <a:lstStyle>
            <a:lvl1pPr marL="556856" indent="-556856">
              <a:spcBef>
                <a:spcPts val="1247"/>
              </a:spcBef>
              <a:defRPr sz="2806"/>
            </a:lvl1pPr>
            <a:lvl2pPr>
              <a:defRPr sz="2494"/>
            </a:lvl2pPr>
            <a:lvl3pPr>
              <a:defRPr sz="2183"/>
            </a:lvl3pPr>
            <a:lvl4pPr>
              <a:defRPr sz="1871"/>
            </a:lvl4pPr>
            <a:lvl5pPr>
              <a:defRPr sz="1871"/>
            </a:lvl5p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73241915"/>
      </p:ext>
    </p:extLst>
  </p:cSld>
  <p:clrMapOvr>
    <a:masterClrMapping/>
  </p:clrMapOvr>
  <p:extLst>
    <p:ext uri="{DCECCB84-F9BA-43D5-87BE-67443E8EF086}">
      <p15:sldGuideLst xmlns:p15="http://schemas.microsoft.com/office/powerpoint/2012/main">
        <p15:guide id="1" pos="1186" userDrawn="1">
          <p15:clr>
            <a:srgbClr val="FBAE40"/>
          </p15:clr>
        </p15:guide>
        <p15:guide id="2" pos="3576" userDrawn="1">
          <p15:clr>
            <a:srgbClr val="FBAE40"/>
          </p15:clr>
        </p15:guide>
        <p15:guide id="3" pos="49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tfallande bild i bakgrunden, statement">
    <p:bg>
      <p:bgPr>
        <a:solidFill>
          <a:schemeClr val="accent3"/>
        </a:solidFill>
        <a:effectLst/>
      </p:bgPr>
    </p:bg>
    <p:spTree>
      <p:nvGrpSpPr>
        <p:cNvPr id="1" name=""/>
        <p:cNvGrpSpPr/>
        <p:nvPr/>
      </p:nvGrpSpPr>
      <p:grpSpPr>
        <a:xfrm>
          <a:off x="0" y="0"/>
          <a:ext cx="0" cy="0"/>
          <a:chOff x="0" y="0"/>
          <a:chExt cx="0" cy="0"/>
        </a:xfrm>
      </p:grpSpPr>
      <p:sp>
        <p:nvSpPr>
          <p:cNvPr id="20" name="Platshållare för bild 19">
            <a:extLst>
              <a:ext uri="{FF2B5EF4-FFF2-40B4-BE49-F238E27FC236}">
                <a16:creationId xmlns:a16="http://schemas.microsoft.com/office/drawing/2014/main" id="{A73D898F-56B1-44B8-ACA2-5B480C552790}"/>
              </a:ext>
            </a:extLst>
          </p:cNvPr>
          <p:cNvSpPr>
            <a:spLocks noGrp="1"/>
          </p:cNvSpPr>
          <p:nvPr>
            <p:ph type="pic" sz="quarter" idx="13" hasCustomPrompt="1"/>
          </p:nvPr>
        </p:nvSpPr>
        <p:spPr>
          <a:xfrm>
            <a:off x="0" y="0"/>
            <a:ext cx="7559674" cy="10691813"/>
          </a:xfrm>
          <a:custGeom>
            <a:avLst/>
            <a:gdLst>
              <a:gd name="connsiteX0" fmla="*/ 11020929 w 12191999"/>
              <a:gd name="connsiteY0" fmla="*/ 631866 h 6858000"/>
              <a:gd name="connsiteX1" fmla="*/ 10690594 w 12191999"/>
              <a:gd name="connsiteY1" fmla="*/ 962201 h 6858000"/>
              <a:gd name="connsiteX2" fmla="*/ 11020929 w 12191999"/>
              <a:gd name="connsiteY2" fmla="*/ 1292536 h 6858000"/>
              <a:gd name="connsiteX3" fmla="*/ 11351264 w 12191999"/>
              <a:gd name="connsiteY3" fmla="*/ 962201 h 6858000"/>
              <a:gd name="connsiteX4" fmla="*/ 11020929 w 12191999"/>
              <a:gd name="connsiteY4" fmla="*/ 631866 h 6858000"/>
              <a:gd name="connsiteX5" fmla="*/ 10121547 w 12191999"/>
              <a:gd name="connsiteY5" fmla="*/ 631866 h 6858000"/>
              <a:gd name="connsiteX6" fmla="*/ 9791212 w 12191999"/>
              <a:gd name="connsiteY6" fmla="*/ 962201 h 6858000"/>
              <a:gd name="connsiteX7" fmla="*/ 10121547 w 12191999"/>
              <a:gd name="connsiteY7" fmla="*/ 1292536 h 6858000"/>
              <a:gd name="connsiteX8" fmla="*/ 10451882 w 12191999"/>
              <a:gd name="connsiteY8" fmla="*/ 962201 h 6858000"/>
              <a:gd name="connsiteX9" fmla="*/ 10121547 w 12191999"/>
              <a:gd name="connsiteY9" fmla="*/ 631866 h 6858000"/>
              <a:gd name="connsiteX10" fmla="*/ 9222171 w 12191999"/>
              <a:gd name="connsiteY10" fmla="*/ 631866 h 6858000"/>
              <a:gd name="connsiteX11" fmla="*/ 8891836 w 12191999"/>
              <a:gd name="connsiteY11" fmla="*/ 962201 h 6858000"/>
              <a:gd name="connsiteX12" fmla="*/ 9222171 w 12191999"/>
              <a:gd name="connsiteY12" fmla="*/ 1292536 h 6858000"/>
              <a:gd name="connsiteX13" fmla="*/ 9552506 w 12191999"/>
              <a:gd name="connsiteY13" fmla="*/ 962201 h 6858000"/>
              <a:gd name="connsiteX14" fmla="*/ 9222171 w 12191999"/>
              <a:gd name="connsiteY14" fmla="*/ 631866 h 6858000"/>
              <a:gd name="connsiteX15" fmla="*/ 8322789 w 12191999"/>
              <a:gd name="connsiteY15" fmla="*/ 631866 h 6858000"/>
              <a:gd name="connsiteX16" fmla="*/ 7992454 w 12191999"/>
              <a:gd name="connsiteY16" fmla="*/ 962201 h 6858000"/>
              <a:gd name="connsiteX17" fmla="*/ 8322789 w 12191999"/>
              <a:gd name="connsiteY17" fmla="*/ 1292536 h 6858000"/>
              <a:gd name="connsiteX18" fmla="*/ 8653124 w 12191999"/>
              <a:gd name="connsiteY18" fmla="*/ 962201 h 6858000"/>
              <a:gd name="connsiteX19" fmla="*/ 8322789 w 12191999"/>
              <a:gd name="connsiteY19" fmla="*/ 631866 h 6858000"/>
              <a:gd name="connsiteX20" fmla="*/ 7423412 w 12191999"/>
              <a:gd name="connsiteY20" fmla="*/ 631866 h 6858000"/>
              <a:gd name="connsiteX21" fmla="*/ 7093077 w 12191999"/>
              <a:gd name="connsiteY21" fmla="*/ 962201 h 6858000"/>
              <a:gd name="connsiteX22" fmla="*/ 7423412 w 12191999"/>
              <a:gd name="connsiteY22" fmla="*/ 1292536 h 6858000"/>
              <a:gd name="connsiteX23" fmla="*/ 7753747 w 12191999"/>
              <a:gd name="connsiteY23" fmla="*/ 962201 h 6858000"/>
              <a:gd name="connsiteX24" fmla="*/ 7423412 w 12191999"/>
              <a:gd name="connsiteY24" fmla="*/ 631866 h 6858000"/>
              <a:gd name="connsiteX25" fmla="*/ 0 w 12191999"/>
              <a:gd name="connsiteY25" fmla="*/ 0 h 6858000"/>
              <a:gd name="connsiteX26" fmla="*/ 12191999 w 12191999"/>
              <a:gd name="connsiteY26" fmla="*/ 0 h 6858000"/>
              <a:gd name="connsiteX27" fmla="*/ 12191999 w 12191999"/>
              <a:gd name="connsiteY27" fmla="*/ 6858000 h 6858000"/>
              <a:gd name="connsiteX28" fmla="*/ 0 w 12191999"/>
              <a:gd name="connsiteY2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1999" h="6858000">
                <a:moveTo>
                  <a:pt x="11020929" y="631866"/>
                </a:moveTo>
                <a:cubicBezTo>
                  <a:pt x="10838490" y="631866"/>
                  <a:pt x="10690594" y="779762"/>
                  <a:pt x="10690594" y="962201"/>
                </a:cubicBezTo>
                <a:cubicBezTo>
                  <a:pt x="10690594" y="1144640"/>
                  <a:pt x="10838490" y="1292536"/>
                  <a:pt x="11020929" y="1292536"/>
                </a:cubicBezTo>
                <a:cubicBezTo>
                  <a:pt x="11203368" y="1292536"/>
                  <a:pt x="11351264" y="1144640"/>
                  <a:pt x="11351264" y="962201"/>
                </a:cubicBezTo>
                <a:cubicBezTo>
                  <a:pt x="11351264" y="779762"/>
                  <a:pt x="11203368" y="631866"/>
                  <a:pt x="11020929" y="631866"/>
                </a:cubicBezTo>
                <a:close/>
                <a:moveTo>
                  <a:pt x="10121547" y="631866"/>
                </a:moveTo>
                <a:cubicBezTo>
                  <a:pt x="9939108" y="631866"/>
                  <a:pt x="9791212" y="779762"/>
                  <a:pt x="9791212" y="962201"/>
                </a:cubicBezTo>
                <a:cubicBezTo>
                  <a:pt x="9791212" y="1144640"/>
                  <a:pt x="9939108" y="1292536"/>
                  <a:pt x="10121547" y="1292536"/>
                </a:cubicBezTo>
                <a:cubicBezTo>
                  <a:pt x="10303986" y="1292536"/>
                  <a:pt x="10451882" y="1144640"/>
                  <a:pt x="10451882" y="962201"/>
                </a:cubicBezTo>
                <a:cubicBezTo>
                  <a:pt x="10451882" y="779762"/>
                  <a:pt x="10303986" y="631866"/>
                  <a:pt x="10121547" y="631866"/>
                </a:cubicBezTo>
                <a:close/>
                <a:moveTo>
                  <a:pt x="9222171" y="631866"/>
                </a:moveTo>
                <a:cubicBezTo>
                  <a:pt x="9039732" y="631866"/>
                  <a:pt x="8891836" y="779762"/>
                  <a:pt x="8891836" y="962201"/>
                </a:cubicBezTo>
                <a:cubicBezTo>
                  <a:pt x="8891836" y="1144640"/>
                  <a:pt x="9039732" y="1292536"/>
                  <a:pt x="9222171" y="1292536"/>
                </a:cubicBezTo>
                <a:cubicBezTo>
                  <a:pt x="9404610" y="1292536"/>
                  <a:pt x="9552506" y="1144640"/>
                  <a:pt x="9552506" y="962201"/>
                </a:cubicBezTo>
                <a:cubicBezTo>
                  <a:pt x="9552506" y="779762"/>
                  <a:pt x="9404610" y="631866"/>
                  <a:pt x="9222171" y="631866"/>
                </a:cubicBezTo>
                <a:close/>
                <a:moveTo>
                  <a:pt x="8322789" y="631866"/>
                </a:moveTo>
                <a:cubicBezTo>
                  <a:pt x="8140350" y="631866"/>
                  <a:pt x="7992454" y="779762"/>
                  <a:pt x="7992454" y="962201"/>
                </a:cubicBezTo>
                <a:cubicBezTo>
                  <a:pt x="7992454" y="1144640"/>
                  <a:pt x="8140350" y="1292536"/>
                  <a:pt x="8322789" y="1292536"/>
                </a:cubicBezTo>
                <a:cubicBezTo>
                  <a:pt x="8505228" y="1292536"/>
                  <a:pt x="8653124" y="1144640"/>
                  <a:pt x="8653124" y="962201"/>
                </a:cubicBezTo>
                <a:cubicBezTo>
                  <a:pt x="8653124" y="779762"/>
                  <a:pt x="8505228" y="631866"/>
                  <a:pt x="8322789" y="631866"/>
                </a:cubicBezTo>
                <a:close/>
                <a:moveTo>
                  <a:pt x="7423412" y="631866"/>
                </a:moveTo>
                <a:cubicBezTo>
                  <a:pt x="7240973" y="631866"/>
                  <a:pt x="7093077" y="779762"/>
                  <a:pt x="7093077" y="962201"/>
                </a:cubicBezTo>
                <a:cubicBezTo>
                  <a:pt x="7093077" y="1144640"/>
                  <a:pt x="7240973" y="1292536"/>
                  <a:pt x="7423412" y="1292536"/>
                </a:cubicBezTo>
                <a:cubicBezTo>
                  <a:pt x="7605851" y="1292536"/>
                  <a:pt x="7753747" y="1144640"/>
                  <a:pt x="7753747" y="962201"/>
                </a:cubicBezTo>
                <a:cubicBezTo>
                  <a:pt x="7753747" y="779762"/>
                  <a:pt x="7605851" y="631866"/>
                  <a:pt x="7423412" y="631866"/>
                </a:cubicBezTo>
                <a:close/>
                <a:moveTo>
                  <a:pt x="0" y="0"/>
                </a:moveTo>
                <a:lnTo>
                  <a:pt x="12191999" y="0"/>
                </a:lnTo>
                <a:lnTo>
                  <a:pt x="12191999" y="6858000"/>
                </a:lnTo>
                <a:lnTo>
                  <a:pt x="0" y="6858000"/>
                </a:lnTo>
                <a:close/>
              </a:path>
            </a:pathLst>
          </a:custGeom>
          <a:blipFill>
            <a:blip r:embed="rId2"/>
            <a:srcRect/>
            <a:stretch>
              <a:fillRect l="-19764" t="-15774" r="-3" b="-26171"/>
            </a:stretch>
          </a:blipFill>
        </p:spPr>
        <p:txBody>
          <a:bodyPr wrap="square" tIns="144000" anchor="t" anchorCtr="0">
            <a:no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3088333" y="3683282"/>
            <a:ext cx="9921883" cy="2959575"/>
          </a:xfrm>
        </p:spPr>
        <p:txBody>
          <a:bodyPr wrap="none">
            <a:spAutoFit/>
          </a:bodyPr>
          <a:lstStyle>
            <a:lvl1pPr marL="0" indent="0" algn="r">
              <a:defRPr sz="21514">
                <a:solidFill>
                  <a:schemeClr val="accent3"/>
                </a:solidFill>
              </a:defRPr>
            </a:lvl1pPr>
          </a:lstStyle>
          <a:p>
            <a:r>
              <a:rPr lang="sv-SE" dirty="0"/>
              <a:t>Siffra</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B93A1222-3AEA-4913-8D7B-FEB6768E253B}" type="datetime1">
              <a:rPr lang="sv-SE" smtClean="0"/>
              <a:t>2026-10-14</a:t>
            </a:fld>
            <a:endParaRPr lang="sv-SE" dirty="0"/>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7" name="Underrubrik 2">
            <a:extLst>
              <a:ext uri="{FF2B5EF4-FFF2-40B4-BE49-F238E27FC236}">
                <a16:creationId xmlns:a16="http://schemas.microsoft.com/office/drawing/2014/main" id="{42172C4C-499D-4120-9915-8026DD5FED29}"/>
              </a:ext>
            </a:extLst>
          </p:cNvPr>
          <p:cNvSpPr>
            <a:spLocks noGrp="1"/>
          </p:cNvSpPr>
          <p:nvPr userDrawn="1">
            <p:ph type="subTitle" idx="1" hasCustomPrompt="1"/>
          </p:nvPr>
        </p:nvSpPr>
        <p:spPr>
          <a:xfrm>
            <a:off x="2992607" y="6710912"/>
            <a:ext cx="2520794" cy="1543481"/>
          </a:xfrm>
        </p:spPr>
        <p:txBody>
          <a:bodyPr/>
          <a:lstStyle>
            <a:lvl1pPr marL="621204" indent="-621204" algn="l">
              <a:buNone/>
              <a:defRPr sz="3118" cap="all" spc="889" baseline="0">
                <a:solidFill>
                  <a:schemeClr val="accent3"/>
                </a:solidFill>
                <a:latin typeface="+mj-lt"/>
              </a:defRPr>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sv-SE" dirty="0"/>
              <a:t>Skriv text här</a:t>
            </a:r>
          </a:p>
        </p:txBody>
      </p:sp>
    </p:spTree>
    <p:extLst>
      <p:ext uri="{BB962C8B-B14F-4D97-AF65-F5344CB8AC3E}">
        <p14:creationId xmlns:p14="http://schemas.microsoft.com/office/powerpoint/2010/main" val="1205067765"/>
      </p:ext>
    </p:extLst>
  </p:cSld>
  <p:clrMapOvr>
    <a:masterClrMapping/>
  </p:clrMapOvr>
  <p:extLst>
    <p:ext uri="{DCECCB84-F9BA-43D5-87BE-67443E8EF086}">
      <p15:sldGuideLst xmlns:p15="http://schemas.microsoft.com/office/powerpoint/2012/main">
        <p15:guide id="1" pos="1186" userDrawn="1">
          <p15:clr>
            <a:srgbClr val="FBAE40"/>
          </p15:clr>
        </p15:guide>
        <p15:guide id="2" pos="3576" userDrawn="1">
          <p15:clr>
            <a:srgbClr val="FBAE40"/>
          </p15:clr>
        </p15:guide>
        <p15:guide id="3" pos="49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llage">
    <p:spTree>
      <p:nvGrpSpPr>
        <p:cNvPr id="1" name=""/>
        <p:cNvGrpSpPr/>
        <p:nvPr/>
      </p:nvGrpSpPr>
      <p:grpSpPr>
        <a:xfrm>
          <a:off x="0" y="0"/>
          <a:ext cx="0" cy="0"/>
          <a:chOff x="0" y="0"/>
          <a:chExt cx="0" cy="0"/>
        </a:xfrm>
      </p:grpSpPr>
      <p:sp>
        <p:nvSpPr>
          <p:cNvPr id="23" name="Platshållare för bild 8">
            <a:extLst>
              <a:ext uri="{FF2B5EF4-FFF2-40B4-BE49-F238E27FC236}">
                <a16:creationId xmlns:a16="http://schemas.microsoft.com/office/drawing/2014/main" id="{80B4ACC9-8B57-41F8-AECC-C1A74230D62E}"/>
              </a:ext>
            </a:extLst>
          </p:cNvPr>
          <p:cNvSpPr>
            <a:spLocks noGrp="1"/>
          </p:cNvSpPr>
          <p:nvPr>
            <p:ph type="pic" sz="quarter" idx="16" hasCustomPrompt="1"/>
          </p:nvPr>
        </p:nvSpPr>
        <p:spPr>
          <a:xfrm>
            <a:off x="2684160" y="2091339"/>
            <a:ext cx="2193012" cy="2354675"/>
          </a:xfrm>
          <a:blipFill>
            <a:blip r:embed="rId2"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9" name="Platshållare för bild 8">
            <a:extLst>
              <a:ext uri="{FF2B5EF4-FFF2-40B4-BE49-F238E27FC236}">
                <a16:creationId xmlns:a16="http://schemas.microsoft.com/office/drawing/2014/main" id="{B96420F7-F380-402D-8175-4CEDA9C31740}"/>
              </a:ext>
            </a:extLst>
          </p:cNvPr>
          <p:cNvSpPr>
            <a:spLocks noGrp="1"/>
          </p:cNvSpPr>
          <p:nvPr>
            <p:ph type="pic" sz="quarter" idx="13" hasCustomPrompt="1"/>
          </p:nvPr>
        </p:nvSpPr>
        <p:spPr>
          <a:xfrm>
            <a:off x="477089" y="2091339"/>
            <a:ext cx="2193012" cy="2354675"/>
          </a:xfrm>
          <a:blipFill>
            <a:blip r:embed="rId3"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4" name="Platshållare för datum 3">
            <a:extLst>
              <a:ext uri="{FF2B5EF4-FFF2-40B4-BE49-F238E27FC236}">
                <a16:creationId xmlns:a16="http://schemas.microsoft.com/office/drawing/2014/main" id="{49B9ED86-A66A-44F7-B5C5-77B2A9F9A90F}"/>
              </a:ext>
            </a:extLst>
          </p:cNvPr>
          <p:cNvSpPr>
            <a:spLocks noGrp="1"/>
          </p:cNvSpPr>
          <p:nvPr>
            <p:ph type="dt" sz="half" idx="10"/>
          </p:nvPr>
        </p:nvSpPr>
        <p:spPr/>
        <p:txBody>
          <a:bodyPr/>
          <a:lstStyle/>
          <a:p>
            <a:fld id="{553679BD-E013-4C7F-952A-6056A680CB83}" type="datetime1">
              <a:rPr lang="sv-SE" smtClean="0"/>
              <a:t>2026-10-14</a:t>
            </a:fld>
            <a:endParaRPr lang="sv-SE" dirty="0"/>
          </a:p>
        </p:txBody>
      </p:sp>
      <p:sp>
        <p:nvSpPr>
          <p:cNvPr id="5" name="Platshållare för sidfot 4">
            <a:extLst>
              <a:ext uri="{FF2B5EF4-FFF2-40B4-BE49-F238E27FC236}">
                <a16:creationId xmlns:a16="http://schemas.microsoft.com/office/drawing/2014/main" id="{20F69157-87E3-4A3C-86F3-68F0736ED460}"/>
              </a:ext>
            </a:extLst>
          </p:cNvPr>
          <p:cNvSpPr>
            <a:spLocks noGrp="1"/>
          </p:cNvSpPr>
          <p:nvPr>
            <p:ph type="ftr" sz="quarter" idx="11"/>
          </p:nvPr>
        </p:nvSpPr>
        <p:spPr/>
        <p:txBody>
          <a:bodyPr/>
          <a:lstStyle/>
          <a:p>
            <a:r>
              <a:rPr lang="sv-SE" dirty="0"/>
              <a:t>SVENSKT SKIDSKYTTE</a:t>
            </a:r>
          </a:p>
        </p:txBody>
      </p:sp>
      <p:sp>
        <p:nvSpPr>
          <p:cNvPr id="6" name="Platshållare för bildnummer 5">
            <a:extLst>
              <a:ext uri="{FF2B5EF4-FFF2-40B4-BE49-F238E27FC236}">
                <a16:creationId xmlns:a16="http://schemas.microsoft.com/office/drawing/2014/main" id="{DF6DF37D-EBCE-49B9-94DA-207A23B852F4}"/>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11" name="Ellips 10">
            <a:extLst>
              <a:ext uri="{FF2B5EF4-FFF2-40B4-BE49-F238E27FC236}">
                <a16:creationId xmlns:a16="http://schemas.microsoft.com/office/drawing/2014/main" id="{97C6B81C-9520-43C2-9E64-8409C69C0A56}"/>
              </a:ext>
            </a:extLst>
          </p:cNvPr>
          <p:cNvSpPr/>
          <p:nvPr userDrawn="1"/>
        </p:nvSpPr>
        <p:spPr>
          <a:xfrm>
            <a:off x="7230005"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2" name="Ellips 11">
            <a:extLst>
              <a:ext uri="{FF2B5EF4-FFF2-40B4-BE49-F238E27FC236}">
                <a16:creationId xmlns:a16="http://schemas.microsoft.com/office/drawing/2014/main" id="{1F3283B9-0B33-449D-9014-3965A3A215BD}"/>
              </a:ext>
            </a:extLst>
          </p:cNvPr>
          <p:cNvSpPr/>
          <p:nvPr userDrawn="1"/>
        </p:nvSpPr>
        <p:spPr>
          <a:xfrm>
            <a:off x="7115397"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3" name="Ellips 12">
            <a:extLst>
              <a:ext uri="{FF2B5EF4-FFF2-40B4-BE49-F238E27FC236}">
                <a16:creationId xmlns:a16="http://schemas.microsoft.com/office/drawing/2014/main" id="{29F5E95C-6891-4EF0-94C2-691C3F938D3F}"/>
              </a:ext>
            </a:extLst>
          </p:cNvPr>
          <p:cNvSpPr/>
          <p:nvPr userDrawn="1"/>
        </p:nvSpPr>
        <p:spPr>
          <a:xfrm>
            <a:off x="7000791"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4" name="Ellips 13">
            <a:extLst>
              <a:ext uri="{FF2B5EF4-FFF2-40B4-BE49-F238E27FC236}">
                <a16:creationId xmlns:a16="http://schemas.microsoft.com/office/drawing/2014/main" id="{D9DBCFA7-5789-4015-AB25-10E9847BF9B5}"/>
              </a:ext>
            </a:extLst>
          </p:cNvPr>
          <p:cNvSpPr/>
          <p:nvPr userDrawn="1"/>
        </p:nvSpPr>
        <p:spPr>
          <a:xfrm>
            <a:off x="6886185"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15" name="Ellips 14">
            <a:extLst>
              <a:ext uri="{FF2B5EF4-FFF2-40B4-BE49-F238E27FC236}">
                <a16:creationId xmlns:a16="http://schemas.microsoft.com/office/drawing/2014/main" id="{1C4450DA-F0C4-464C-9003-5A612DA3CA21}"/>
              </a:ext>
            </a:extLst>
          </p:cNvPr>
          <p:cNvSpPr/>
          <p:nvPr userDrawn="1"/>
        </p:nvSpPr>
        <p:spPr>
          <a:xfrm>
            <a:off x="6771579" y="428745"/>
            <a:ext cx="81994" cy="206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21" name="Platshållare för bild 8">
            <a:extLst>
              <a:ext uri="{FF2B5EF4-FFF2-40B4-BE49-F238E27FC236}">
                <a16:creationId xmlns:a16="http://schemas.microsoft.com/office/drawing/2014/main" id="{9EE410B4-67A8-4742-A629-D5F9A2601067}"/>
              </a:ext>
            </a:extLst>
          </p:cNvPr>
          <p:cNvSpPr>
            <a:spLocks noGrp="1"/>
          </p:cNvSpPr>
          <p:nvPr>
            <p:ph type="pic" sz="quarter" idx="14" hasCustomPrompt="1"/>
          </p:nvPr>
        </p:nvSpPr>
        <p:spPr>
          <a:xfrm>
            <a:off x="477089" y="4477939"/>
            <a:ext cx="2193012" cy="2354675"/>
          </a:xfrm>
          <a:blipFill>
            <a:blip r:embed="rId4" cstate="screen">
              <a:extLst>
                <a:ext uri="{28A0092B-C50C-407E-A947-70E740481C1C}">
                  <a14:useLocalDpi xmlns:a14="http://schemas.microsoft.com/office/drawing/2010/main"/>
                </a:ext>
              </a:extLst>
            </a:blip>
            <a:srcRect/>
            <a:stretch>
              <a:fillRect r="76"/>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2" name="Platshållare för bild 8">
            <a:extLst>
              <a:ext uri="{FF2B5EF4-FFF2-40B4-BE49-F238E27FC236}">
                <a16:creationId xmlns:a16="http://schemas.microsoft.com/office/drawing/2014/main" id="{AFB1379B-A01A-4E24-82AC-92E40AD9877D}"/>
              </a:ext>
            </a:extLst>
          </p:cNvPr>
          <p:cNvSpPr>
            <a:spLocks noGrp="1"/>
          </p:cNvSpPr>
          <p:nvPr>
            <p:ph type="pic" sz="quarter" idx="15" hasCustomPrompt="1"/>
          </p:nvPr>
        </p:nvSpPr>
        <p:spPr>
          <a:xfrm>
            <a:off x="477089" y="6864540"/>
            <a:ext cx="2193012" cy="2354675"/>
          </a:xfrm>
          <a:blipFill>
            <a:blip r:embed="rId5"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4" name="Platshållare för bild 8">
            <a:extLst>
              <a:ext uri="{FF2B5EF4-FFF2-40B4-BE49-F238E27FC236}">
                <a16:creationId xmlns:a16="http://schemas.microsoft.com/office/drawing/2014/main" id="{3B522505-1026-454B-93CF-5B1AE7CBC15D}"/>
              </a:ext>
            </a:extLst>
          </p:cNvPr>
          <p:cNvSpPr>
            <a:spLocks noGrp="1"/>
          </p:cNvSpPr>
          <p:nvPr>
            <p:ph type="pic" sz="quarter" idx="17" hasCustomPrompt="1"/>
          </p:nvPr>
        </p:nvSpPr>
        <p:spPr>
          <a:xfrm>
            <a:off x="2684160" y="4477939"/>
            <a:ext cx="2193012" cy="2354675"/>
          </a:xfrm>
          <a:blipFill>
            <a:blip r:embed="rId6"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5" name="Platshållare för bild 8">
            <a:extLst>
              <a:ext uri="{FF2B5EF4-FFF2-40B4-BE49-F238E27FC236}">
                <a16:creationId xmlns:a16="http://schemas.microsoft.com/office/drawing/2014/main" id="{F9AE069E-58E1-439B-B4C4-BAC3D48143C6}"/>
              </a:ext>
            </a:extLst>
          </p:cNvPr>
          <p:cNvSpPr>
            <a:spLocks noGrp="1"/>
          </p:cNvSpPr>
          <p:nvPr>
            <p:ph type="pic" sz="quarter" idx="18" hasCustomPrompt="1"/>
          </p:nvPr>
        </p:nvSpPr>
        <p:spPr>
          <a:xfrm>
            <a:off x="2684160" y="6864540"/>
            <a:ext cx="2193012" cy="2354675"/>
          </a:xfrm>
          <a:blipFill>
            <a:blip r:embed="rId7"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6" name="Platshållare för bild 8">
            <a:extLst>
              <a:ext uri="{FF2B5EF4-FFF2-40B4-BE49-F238E27FC236}">
                <a16:creationId xmlns:a16="http://schemas.microsoft.com/office/drawing/2014/main" id="{26BC5F9D-875D-4B8A-81EF-D35E2BA4DAFC}"/>
              </a:ext>
            </a:extLst>
          </p:cNvPr>
          <p:cNvSpPr>
            <a:spLocks noGrp="1"/>
          </p:cNvSpPr>
          <p:nvPr>
            <p:ph type="pic" sz="quarter" idx="19" hasCustomPrompt="1"/>
          </p:nvPr>
        </p:nvSpPr>
        <p:spPr>
          <a:xfrm>
            <a:off x="4891231" y="2091339"/>
            <a:ext cx="2193012" cy="2354675"/>
          </a:xfrm>
          <a:blipFill>
            <a:blip r:embed="rId8"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7" name="Platshållare för bild 8">
            <a:extLst>
              <a:ext uri="{FF2B5EF4-FFF2-40B4-BE49-F238E27FC236}">
                <a16:creationId xmlns:a16="http://schemas.microsoft.com/office/drawing/2014/main" id="{AA088CE5-5478-4F4E-B893-2BDAF8A40C52}"/>
              </a:ext>
            </a:extLst>
          </p:cNvPr>
          <p:cNvSpPr>
            <a:spLocks noGrp="1"/>
          </p:cNvSpPr>
          <p:nvPr>
            <p:ph type="pic" sz="quarter" idx="20" hasCustomPrompt="1"/>
          </p:nvPr>
        </p:nvSpPr>
        <p:spPr>
          <a:xfrm>
            <a:off x="4891231" y="4477939"/>
            <a:ext cx="2193012" cy="2354675"/>
          </a:xfrm>
          <a:blipFill>
            <a:blip r:embed="rId9" cstate="screen">
              <a:extLst>
                <a:ext uri="{28A0092B-C50C-407E-A947-70E740481C1C}">
                  <a14:useLocalDpi xmlns:a14="http://schemas.microsoft.com/office/drawing/2010/main"/>
                </a:ext>
              </a:extLst>
            </a:blip>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8" name="Platshållare för bild 8">
            <a:extLst>
              <a:ext uri="{FF2B5EF4-FFF2-40B4-BE49-F238E27FC236}">
                <a16:creationId xmlns:a16="http://schemas.microsoft.com/office/drawing/2014/main" id="{BC4312A9-9B35-46BD-8098-798FC1241BF8}"/>
              </a:ext>
            </a:extLst>
          </p:cNvPr>
          <p:cNvSpPr>
            <a:spLocks noGrp="1"/>
          </p:cNvSpPr>
          <p:nvPr>
            <p:ph type="pic" sz="quarter" idx="21" hasCustomPrompt="1"/>
          </p:nvPr>
        </p:nvSpPr>
        <p:spPr>
          <a:xfrm>
            <a:off x="4891231" y="6864540"/>
            <a:ext cx="2193012" cy="2354675"/>
          </a:xfrm>
          <a:blipFill>
            <a:blip r:embed="rId10" cstate="screen">
              <a:extLst>
                <a:ext uri="{28A0092B-C50C-407E-A947-70E740481C1C}">
                  <a14:useLocalDpi xmlns:a14="http://schemas.microsoft.com/office/drawing/2010/main"/>
                </a:ext>
              </a:extLst>
            </a:blip>
            <a:srcRect/>
            <a:stretch>
              <a:fillRect/>
            </a:stretch>
          </a:blipFill>
        </p:spPr>
        <p:txBody>
          <a:bodyPr anchor="ctr">
            <a:normAutofit/>
          </a:bodyPr>
          <a:lstStyle>
            <a:lvl1pPr marL="0" indent="0" algn="ctr">
              <a:buNone/>
              <a:defRPr sz="1091">
                <a:solidFill>
                  <a:schemeClr val="bg1"/>
                </a:solidFill>
                <a:effectLst>
                  <a:outerShdw blurRad="38100" dist="38100" dir="2700000" algn="tl">
                    <a:srgbClr val="000000">
                      <a:alpha val="43137"/>
                    </a:srgbClr>
                  </a:outerShdw>
                </a:effectLst>
              </a:defRPr>
            </a:lvl1pPr>
          </a:lstStyle>
          <a:p>
            <a:r>
              <a:rPr lang="sv-SE" dirty="0"/>
              <a:t>Klicka för att ändra bild</a:t>
            </a:r>
          </a:p>
        </p:txBody>
      </p:sp>
      <p:sp>
        <p:nvSpPr>
          <p:cNvPr id="2" name="Rubrik 1">
            <a:extLst>
              <a:ext uri="{FF2B5EF4-FFF2-40B4-BE49-F238E27FC236}">
                <a16:creationId xmlns:a16="http://schemas.microsoft.com/office/drawing/2014/main" id="{3B1101DC-E23D-4447-AD2A-D9A2B6323B67}"/>
              </a:ext>
            </a:extLst>
          </p:cNvPr>
          <p:cNvSpPr>
            <a:spLocks noGrp="1"/>
          </p:cNvSpPr>
          <p:nvPr>
            <p:ph type="title" hasCustomPrompt="1"/>
          </p:nvPr>
        </p:nvSpPr>
        <p:spPr>
          <a:xfrm>
            <a:off x="1360742" y="2391452"/>
            <a:ext cx="1270025" cy="1930488"/>
          </a:xfrm>
        </p:spPr>
        <p:txBody>
          <a:bodyPr anchor="t"/>
          <a:lstStyle>
            <a:lvl1pPr marL="358863" indent="-358863">
              <a:lnSpc>
                <a:spcPct val="80000"/>
              </a:lnSpc>
              <a:defRPr sz="3742" spc="624" baseline="0">
                <a:solidFill>
                  <a:schemeClr val="accent3"/>
                </a:solidFill>
              </a:defRPr>
            </a:lvl1pPr>
          </a:lstStyle>
          <a:p>
            <a:r>
              <a:rPr lang="sv-SE" dirty="0"/>
              <a:t>Ange text här</a:t>
            </a:r>
          </a:p>
        </p:txBody>
      </p:sp>
    </p:spTree>
    <p:extLst>
      <p:ext uri="{BB962C8B-B14F-4D97-AF65-F5344CB8AC3E}">
        <p14:creationId xmlns:p14="http://schemas.microsoft.com/office/powerpoint/2010/main" val="3075827810"/>
      </p:ext>
    </p:extLst>
  </p:cSld>
  <p:clrMapOvr>
    <a:masterClrMapping/>
  </p:clrMapOvr>
  <p:extLst>
    <p:ext uri="{DCECCB84-F9BA-43D5-87BE-67443E8EF086}">
      <p15:sldGuideLst xmlns:p15="http://schemas.microsoft.com/office/powerpoint/2012/main">
        <p15:guide id="1" pos="1186" userDrawn="1">
          <p15:clr>
            <a:srgbClr val="FBAE40"/>
          </p15:clr>
        </p15:guide>
        <p15:guide id="3" pos="299" userDrawn="1">
          <p15:clr>
            <a:srgbClr val="FBAE40"/>
          </p15:clr>
        </p15:guide>
        <p15:guide id="4" pos="4463" userDrawn="1">
          <p15:clr>
            <a:srgbClr val="FBAE40"/>
          </p15:clr>
        </p15:guide>
        <p15:guide id="5" orient="horz" pos="3368" userDrawn="1">
          <p15:clr>
            <a:srgbClr val="FBAE40"/>
          </p15:clr>
        </p15:guide>
        <p15:guide id="6" orient="horz" pos="1317" userDrawn="1">
          <p15:clr>
            <a:srgbClr val="FBAE40"/>
          </p15:clr>
        </p15:guide>
        <p15:guide id="7" orient="horz" pos="580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D37FD0-1A4B-4761-85D0-F9467FE9D6E0}"/>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77118D87-AFE2-4BAC-B1AB-496CC2D9D988}"/>
              </a:ext>
            </a:extLst>
          </p:cNvPr>
          <p:cNvSpPr>
            <a:spLocks noGrp="1"/>
          </p:cNvSpPr>
          <p:nvPr>
            <p:ph type="dt" sz="half" idx="10"/>
          </p:nvPr>
        </p:nvSpPr>
        <p:spPr/>
        <p:txBody>
          <a:bodyPr/>
          <a:lstStyle/>
          <a:p>
            <a:fld id="{1EE9D80F-B791-42A5-8428-DAC51746F2B8}" type="datetime1">
              <a:rPr lang="sv-SE" smtClean="0"/>
              <a:t>2026-10-14</a:t>
            </a:fld>
            <a:endParaRPr lang="sv-SE" dirty="0"/>
          </a:p>
        </p:txBody>
      </p:sp>
      <p:sp>
        <p:nvSpPr>
          <p:cNvPr id="4" name="Platshållare för sidfot 3">
            <a:extLst>
              <a:ext uri="{FF2B5EF4-FFF2-40B4-BE49-F238E27FC236}">
                <a16:creationId xmlns:a16="http://schemas.microsoft.com/office/drawing/2014/main" id="{A6DE466C-C535-4CFA-907E-3BEACDFD119A}"/>
              </a:ext>
            </a:extLst>
          </p:cNvPr>
          <p:cNvSpPr>
            <a:spLocks noGrp="1"/>
          </p:cNvSpPr>
          <p:nvPr>
            <p:ph type="ftr" sz="quarter" idx="11"/>
          </p:nvPr>
        </p:nvSpPr>
        <p:spPr/>
        <p:txBody>
          <a:bodyPr/>
          <a:lstStyle/>
          <a:p>
            <a:r>
              <a:rPr lang="sv-SE" dirty="0"/>
              <a:t>SVENSKT SKIDSKYTTE</a:t>
            </a:r>
          </a:p>
        </p:txBody>
      </p:sp>
      <p:sp>
        <p:nvSpPr>
          <p:cNvPr id="5" name="Platshållare för bildnummer 4">
            <a:extLst>
              <a:ext uri="{FF2B5EF4-FFF2-40B4-BE49-F238E27FC236}">
                <a16:creationId xmlns:a16="http://schemas.microsoft.com/office/drawing/2014/main" id="{88B6D9C9-AD15-48CB-9EB7-CEB1B5B97BE0}"/>
              </a:ext>
            </a:extLst>
          </p:cNvPr>
          <p:cNvSpPr>
            <a:spLocks noGrp="1"/>
          </p:cNvSpPr>
          <p:nvPr>
            <p:ph type="sldNum" sz="quarter" idx="12"/>
          </p:nvPr>
        </p:nvSpPr>
        <p:spPr/>
        <p:txBody>
          <a:bodyPr/>
          <a:lstStyle/>
          <a:p>
            <a:fld id="{58F3591F-F315-460A-B0F5-9EC1CF359062}" type="slidenum">
              <a:rPr lang="sv-SE" smtClean="0"/>
              <a:t>‹#›</a:t>
            </a:fld>
            <a:endParaRPr lang="sv-SE" dirty="0"/>
          </a:p>
        </p:txBody>
      </p:sp>
    </p:spTree>
    <p:extLst>
      <p:ext uri="{BB962C8B-B14F-4D97-AF65-F5344CB8AC3E}">
        <p14:creationId xmlns:p14="http://schemas.microsoft.com/office/powerpoint/2010/main" val="999606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Mellansida">
    <p:bg>
      <p:bgPr>
        <a:solidFill>
          <a:schemeClr val="accent2"/>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1944FF05-7AB8-4F35-804B-513961B5267F}"/>
              </a:ext>
            </a:extLst>
          </p:cNvPr>
          <p:cNvSpPr>
            <a:spLocks noGrp="1"/>
          </p:cNvSpPr>
          <p:nvPr>
            <p:ph type="dt" sz="half" idx="10"/>
          </p:nvPr>
        </p:nvSpPr>
        <p:spPr/>
        <p:txBody>
          <a:bodyPr/>
          <a:lstStyle/>
          <a:p>
            <a:fld id="{EAAC91D3-8D09-42A6-A0EE-2F9B0BB47265}" type="datetime1">
              <a:rPr lang="sv-SE" smtClean="0"/>
              <a:t>2026-10-14</a:t>
            </a:fld>
            <a:endParaRPr lang="sv-SE" dirty="0"/>
          </a:p>
        </p:txBody>
      </p:sp>
      <p:sp>
        <p:nvSpPr>
          <p:cNvPr id="6" name="Platshållare för bildnummer 5">
            <a:extLst>
              <a:ext uri="{FF2B5EF4-FFF2-40B4-BE49-F238E27FC236}">
                <a16:creationId xmlns:a16="http://schemas.microsoft.com/office/drawing/2014/main" id="{338983F2-14E3-425B-8E95-E571DDEAF91C}"/>
              </a:ext>
            </a:extLst>
          </p:cNvPr>
          <p:cNvSpPr>
            <a:spLocks noGrp="1"/>
          </p:cNvSpPr>
          <p:nvPr>
            <p:ph type="sldNum" sz="quarter" idx="12"/>
          </p:nvPr>
        </p:nvSpPr>
        <p:spPr/>
        <p:txBody>
          <a:bodyPr/>
          <a:lstStyle/>
          <a:p>
            <a:fld id="{58F3591F-F315-460A-B0F5-9EC1CF359062}" type="slidenum">
              <a:rPr lang="sv-SE" smtClean="0"/>
              <a:t>‹#›</a:t>
            </a:fld>
            <a:endParaRPr lang="sv-SE" dirty="0"/>
          </a:p>
        </p:txBody>
      </p:sp>
      <p:sp>
        <p:nvSpPr>
          <p:cNvPr id="8" name="Rubrik 7">
            <a:extLst>
              <a:ext uri="{FF2B5EF4-FFF2-40B4-BE49-F238E27FC236}">
                <a16:creationId xmlns:a16="http://schemas.microsoft.com/office/drawing/2014/main" id="{3656ABEF-9E7F-4AAC-97D2-A5A5C99E9869}"/>
              </a:ext>
            </a:extLst>
          </p:cNvPr>
          <p:cNvSpPr>
            <a:spLocks noGrp="1"/>
          </p:cNvSpPr>
          <p:nvPr>
            <p:ph type="title" hasCustomPrompt="1"/>
          </p:nvPr>
        </p:nvSpPr>
        <p:spPr>
          <a:xfrm>
            <a:off x="923645" y="2776120"/>
            <a:ext cx="5712386" cy="4716187"/>
          </a:xfrm>
        </p:spPr>
        <p:txBody>
          <a:bodyPr anchor="ctr"/>
          <a:lstStyle>
            <a:lvl1pPr marL="1254781" indent="-1254781" algn="l">
              <a:defRPr>
                <a:solidFill>
                  <a:schemeClr val="accent3"/>
                </a:solidFill>
              </a:defRPr>
            </a:lvl1pPr>
          </a:lstStyle>
          <a:p>
            <a:r>
              <a:rPr lang="sv-SE" dirty="0"/>
              <a:t>Klicka och skriv en rubrik</a:t>
            </a:r>
          </a:p>
        </p:txBody>
      </p:sp>
    </p:spTree>
    <p:extLst>
      <p:ext uri="{BB962C8B-B14F-4D97-AF65-F5344CB8AC3E}">
        <p14:creationId xmlns:p14="http://schemas.microsoft.com/office/powerpoint/2010/main" val="2008647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801229EA-9F0B-4179-B83C-E8F09EB8D060}"/>
              </a:ext>
            </a:extLst>
          </p:cNvPr>
          <p:cNvSpPr/>
          <p:nvPr userDrawn="1"/>
        </p:nvSpPr>
        <p:spPr>
          <a:xfrm>
            <a:off x="788096" y="1416072"/>
            <a:ext cx="5983483" cy="9275073"/>
          </a:xfrm>
          <a:prstGeom prst="rect">
            <a:avLst/>
          </a:prstGeom>
          <a:solidFill>
            <a:srgbClr val="A2CDF2">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806" dirty="0"/>
          </a:p>
        </p:txBody>
      </p:sp>
      <p:sp>
        <p:nvSpPr>
          <p:cNvPr id="2" name="Platshållare för rubrik 1">
            <a:extLst>
              <a:ext uri="{FF2B5EF4-FFF2-40B4-BE49-F238E27FC236}">
                <a16:creationId xmlns:a16="http://schemas.microsoft.com/office/drawing/2014/main" id="{7BCE7E06-0E61-442F-B85E-4908C40DD91C}"/>
              </a:ext>
            </a:extLst>
          </p:cNvPr>
          <p:cNvSpPr>
            <a:spLocks noGrp="1"/>
          </p:cNvSpPr>
          <p:nvPr>
            <p:ph type="title"/>
          </p:nvPr>
        </p:nvSpPr>
        <p:spPr>
          <a:xfrm>
            <a:off x="252974" y="1586356"/>
            <a:ext cx="6769922" cy="2893072"/>
          </a:xfrm>
          <a:prstGeom prst="rect">
            <a:avLst/>
          </a:prstGeom>
        </p:spPr>
        <p:txBody>
          <a:bodyPr vert="horz" lIns="0" tIns="144000" rIns="0" bIns="0" rtlCol="0" anchor="b">
            <a:noAutofit/>
          </a:bodyPr>
          <a:lstStyle/>
          <a:p>
            <a:r>
              <a:rPr lang="sv-SE" dirty="0"/>
              <a:t>Här är en </a:t>
            </a:r>
            <a:br>
              <a:rPr lang="sv-SE" dirty="0"/>
            </a:br>
            <a:r>
              <a:rPr lang="sv-SE" dirty="0"/>
              <a:t>punktlista</a:t>
            </a:r>
          </a:p>
        </p:txBody>
      </p:sp>
      <p:sp>
        <p:nvSpPr>
          <p:cNvPr id="3" name="Platshållare för text 2">
            <a:extLst>
              <a:ext uri="{FF2B5EF4-FFF2-40B4-BE49-F238E27FC236}">
                <a16:creationId xmlns:a16="http://schemas.microsoft.com/office/drawing/2014/main" id="{6EA1C81E-E671-452D-927E-A261C75D648C}"/>
              </a:ext>
            </a:extLst>
          </p:cNvPr>
          <p:cNvSpPr>
            <a:spLocks noGrp="1"/>
          </p:cNvSpPr>
          <p:nvPr>
            <p:ph type="body" idx="1"/>
          </p:nvPr>
        </p:nvSpPr>
        <p:spPr>
          <a:xfrm>
            <a:off x="1882044" y="4784092"/>
            <a:ext cx="3795587" cy="4878120"/>
          </a:xfrm>
          <a:prstGeom prst="rect">
            <a:avLst/>
          </a:prstGeom>
        </p:spPr>
        <p:txBody>
          <a:bodyPr vert="horz" lIns="0" tIns="0" rIns="0" bIns="0" rtlCol="0">
            <a:noAutofit/>
          </a:bodyPr>
          <a:lstStyle/>
          <a:p>
            <a:pPr lvl="0"/>
            <a:r>
              <a:rPr lang="sv-SE" dirty="0"/>
              <a:t>Klicka och 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0334AA1E-EF28-4414-B404-853E58D75A3A}"/>
              </a:ext>
            </a:extLst>
          </p:cNvPr>
          <p:cNvSpPr>
            <a:spLocks noGrp="1"/>
          </p:cNvSpPr>
          <p:nvPr>
            <p:ph type="dt" sz="half" idx="2"/>
          </p:nvPr>
        </p:nvSpPr>
        <p:spPr>
          <a:xfrm>
            <a:off x="67892" y="10403569"/>
            <a:ext cx="494564" cy="168375"/>
          </a:xfrm>
          <a:prstGeom prst="rect">
            <a:avLst/>
          </a:prstGeom>
        </p:spPr>
        <p:txBody>
          <a:bodyPr vert="horz" lIns="0" tIns="0" rIns="0" bIns="0" rtlCol="0" anchor="ctr"/>
          <a:lstStyle>
            <a:lvl1pPr algn="l">
              <a:defRPr sz="935">
                <a:solidFill>
                  <a:schemeClr val="tx2"/>
                </a:solidFill>
              </a:defRPr>
            </a:lvl1pPr>
          </a:lstStyle>
          <a:p>
            <a:fld id="{588FDEA1-CE1E-4BD4-994B-06C5DE6D7EDB}" type="datetime1">
              <a:rPr lang="sv-SE" smtClean="0"/>
              <a:pPr/>
              <a:t>2026-10-14</a:t>
            </a:fld>
            <a:endParaRPr lang="sv-SE" dirty="0"/>
          </a:p>
        </p:txBody>
      </p:sp>
      <p:sp>
        <p:nvSpPr>
          <p:cNvPr id="5" name="Platshållare för sidfot 4">
            <a:extLst>
              <a:ext uri="{FF2B5EF4-FFF2-40B4-BE49-F238E27FC236}">
                <a16:creationId xmlns:a16="http://schemas.microsoft.com/office/drawing/2014/main" id="{473BBB2B-42F2-4B4C-8371-22C0A6918806}"/>
              </a:ext>
            </a:extLst>
          </p:cNvPr>
          <p:cNvSpPr>
            <a:spLocks noGrp="1"/>
          </p:cNvSpPr>
          <p:nvPr>
            <p:ph type="ftr" sz="quarter" idx="3"/>
          </p:nvPr>
        </p:nvSpPr>
        <p:spPr>
          <a:xfrm>
            <a:off x="4169884" y="378760"/>
            <a:ext cx="2551390" cy="280625"/>
          </a:xfrm>
          <a:prstGeom prst="rect">
            <a:avLst/>
          </a:prstGeom>
        </p:spPr>
        <p:txBody>
          <a:bodyPr vert="horz" lIns="0" tIns="0" rIns="0" bIns="0" rtlCol="0" anchor="ctr"/>
          <a:lstStyle>
            <a:lvl1pPr algn="r">
              <a:defRPr sz="1403" cap="all" spc="359" baseline="0">
                <a:solidFill>
                  <a:schemeClr val="accent2"/>
                </a:solidFill>
              </a:defRPr>
            </a:lvl1pPr>
          </a:lstStyle>
          <a:p>
            <a:r>
              <a:rPr lang="sv-SE" dirty="0"/>
              <a:t>SVENSKT SKIDSKYTTE</a:t>
            </a:r>
          </a:p>
        </p:txBody>
      </p:sp>
      <p:sp>
        <p:nvSpPr>
          <p:cNvPr id="6" name="Platshållare för bildnummer 5">
            <a:extLst>
              <a:ext uri="{FF2B5EF4-FFF2-40B4-BE49-F238E27FC236}">
                <a16:creationId xmlns:a16="http://schemas.microsoft.com/office/drawing/2014/main" id="{9635136B-520D-422F-AE59-12BCC0209C6F}"/>
              </a:ext>
            </a:extLst>
          </p:cNvPr>
          <p:cNvSpPr>
            <a:spLocks noGrp="1"/>
          </p:cNvSpPr>
          <p:nvPr>
            <p:ph type="sldNum" sz="quarter" idx="4"/>
          </p:nvPr>
        </p:nvSpPr>
        <p:spPr>
          <a:xfrm>
            <a:off x="7353631" y="10403569"/>
            <a:ext cx="138153" cy="168375"/>
          </a:xfrm>
          <a:prstGeom prst="rect">
            <a:avLst/>
          </a:prstGeom>
        </p:spPr>
        <p:txBody>
          <a:bodyPr vert="horz" lIns="0" tIns="0" rIns="0" bIns="0" rtlCol="0" anchor="ctr"/>
          <a:lstStyle>
            <a:lvl1pPr algn="r">
              <a:defRPr sz="935">
                <a:solidFill>
                  <a:schemeClr val="tx2"/>
                </a:solidFill>
              </a:defRPr>
            </a:lvl1pPr>
          </a:lstStyle>
          <a:p>
            <a:fld id="{58F3591F-F315-460A-B0F5-9EC1CF359062}" type="slidenum">
              <a:rPr lang="sv-SE" smtClean="0"/>
              <a:pPr/>
              <a:t>‹#›</a:t>
            </a:fld>
            <a:endParaRPr lang="sv-SE" dirty="0"/>
          </a:p>
        </p:txBody>
      </p:sp>
      <p:sp>
        <p:nvSpPr>
          <p:cNvPr id="16" name="Frihandsfigur: Form 15">
            <a:extLst>
              <a:ext uri="{FF2B5EF4-FFF2-40B4-BE49-F238E27FC236}">
                <a16:creationId xmlns:a16="http://schemas.microsoft.com/office/drawing/2014/main" id="{F74A8C7C-43D0-49AC-9B72-B4ED9DFAA9FB}"/>
              </a:ext>
            </a:extLst>
          </p:cNvPr>
          <p:cNvSpPr/>
          <p:nvPr userDrawn="1"/>
        </p:nvSpPr>
        <p:spPr>
          <a:xfrm>
            <a:off x="6771579" y="428745"/>
            <a:ext cx="540420" cy="206163"/>
          </a:xfrm>
          <a:custGeom>
            <a:avLst/>
            <a:gdLst>
              <a:gd name="connsiteX0" fmla="*/ 805453 w 871572"/>
              <a:gd name="connsiteY0" fmla="*/ 0 h 132238"/>
              <a:gd name="connsiteX1" fmla="*/ 871572 w 871572"/>
              <a:gd name="connsiteY1" fmla="*/ 66119 h 132238"/>
              <a:gd name="connsiteX2" fmla="*/ 805453 w 871572"/>
              <a:gd name="connsiteY2" fmla="*/ 132238 h 132238"/>
              <a:gd name="connsiteX3" fmla="*/ 739334 w 871572"/>
              <a:gd name="connsiteY3" fmla="*/ 66119 h 132238"/>
              <a:gd name="connsiteX4" fmla="*/ 805453 w 871572"/>
              <a:gd name="connsiteY4" fmla="*/ 0 h 132238"/>
              <a:gd name="connsiteX5" fmla="*/ 620618 w 871572"/>
              <a:gd name="connsiteY5" fmla="*/ 0 h 132238"/>
              <a:gd name="connsiteX6" fmla="*/ 686737 w 871572"/>
              <a:gd name="connsiteY6" fmla="*/ 66119 h 132238"/>
              <a:gd name="connsiteX7" fmla="*/ 620618 w 871572"/>
              <a:gd name="connsiteY7" fmla="*/ 132238 h 132238"/>
              <a:gd name="connsiteX8" fmla="*/ 554499 w 871572"/>
              <a:gd name="connsiteY8" fmla="*/ 66119 h 132238"/>
              <a:gd name="connsiteX9" fmla="*/ 620618 w 871572"/>
              <a:gd name="connsiteY9" fmla="*/ 0 h 132238"/>
              <a:gd name="connsiteX10" fmla="*/ 435785 w 871572"/>
              <a:gd name="connsiteY10" fmla="*/ 0 h 132238"/>
              <a:gd name="connsiteX11" fmla="*/ 501904 w 871572"/>
              <a:gd name="connsiteY11" fmla="*/ 66119 h 132238"/>
              <a:gd name="connsiteX12" fmla="*/ 435785 w 871572"/>
              <a:gd name="connsiteY12" fmla="*/ 132238 h 132238"/>
              <a:gd name="connsiteX13" fmla="*/ 369666 w 871572"/>
              <a:gd name="connsiteY13" fmla="*/ 66119 h 132238"/>
              <a:gd name="connsiteX14" fmla="*/ 435785 w 871572"/>
              <a:gd name="connsiteY14" fmla="*/ 0 h 132238"/>
              <a:gd name="connsiteX15" fmla="*/ 250952 w 871572"/>
              <a:gd name="connsiteY15" fmla="*/ 0 h 132238"/>
              <a:gd name="connsiteX16" fmla="*/ 317071 w 871572"/>
              <a:gd name="connsiteY16" fmla="*/ 66119 h 132238"/>
              <a:gd name="connsiteX17" fmla="*/ 250952 w 871572"/>
              <a:gd name="connsiteY17" fmla="*/ 132238 h 132238"/>
              <a:gd name="connsiteX18" fmla="*/ 184833 w 871572"/>
              <a:gd name="connsiteY18" fmla="*/ 66119 h 132238"/>
              <a:gd name="connsiteX19" fmla="*/ 250952 w 871572"/>
              <a:gd name="connsiteY19" fmla="*/ 0 h 132238"/>
              <a:gd name="connsiteX20" fmla="*/ 66119 w 871572"/>
              <a:gd name="connsiteY20" fmla="*/ 0 h 132238"/>
              <a:gd name="connsiteX21" fmla="*/ 132238 w 871572"/>
              <a:gd name="connsiteY21" fmla="*/ 66119 h 132238"/>
              <a:gd name="connsiteX22" fmla="*/ 66119 w 871572"/>
              <a:gd name="connsiteY22" fmla="*/ 132238 h 132238"/>
              <a:gd name="connsiteX23" fmla="*/ 0 w 871572"/>
              <a:gd name="connsiteY23" fmla="*/ 66119 h 132238"/>
              <a:gd name="connsiteX24" fmla="*/ 66119 w 871572"/>
              <a:gd name="connsiteY24" fmla="*/ 0 h 13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1572" h="132238">
                <a:moveTo>
                  <a:pt x="805453" y="0"/>
                </a:moveTo>
                <a:cubicBezTo>
                  <a:pt x="841970" y="0"/>
                  <a:pt x="871572" y="29602"/>
                  <a:pt x="871572" y="66119"/>
                </a:cubicBezTo>
                <a:cubicBezTo>
                  <a:pt x="871572" y="102636"/>
                  <a:pt x="841970" y="132238"/>
                  <a:pt x="805453" y="132238"/>
                </a:cubicBezTo>
                <a:cubicBezTo>
                  <a:pt x="768936" y="132238"/>
                  <a:pt x="739334" y="102636"/>
                  <a:pt x="739334" y="66119"/>
                </a:cubicBezTo>
                <a:cubicBezTo>
                  <a:pt x="739334" y="29602"/>
                  <a:pt x="768936" y="0"/>
                  <a:pt x="805453" y="0"/>
                </a:cubicBezTo>
                <a:close/>
                <a:moveTo>
                  <a:pt x="620618" y="0"/>
                </a:moveTo>
                <a:cubicBezTo>
                  <a:pt x="657135" y="0"/>
                  <a:pt x="686737" y="29602"/>
                  <a:pt x="686737" y="66119"/>
                </a:cubicBezTo>
                <a:cubicBezTo>
                  <a:pt x="686737" y="102636"/>
                  <a:pt x="657135" y="132238"/>
                  <a:pt x="620618" y="132238"/>
                </a:cubicBezTo>
                <a:cubicBezTo>
                  <a:pt x="584101" y="132238"/>
                  <a:pt x="554499" y="102636"/>
                  <a:pt x="554499" y="66119"/>
                </a:cubicBezTo>
                <a:cubicBezTo>
                  <a:pt x="554499" y="29602"/>
                  <a:pt x="584101" y="0"/>
                  <a:pt x="620618" y="0"/>
                </a:cubicBezTo>
                <a:close/>
                <a:moveTo>
                  <a:pt x="435785" y="0"/>
                </a:moveTo>
                <a:cubicBezTo>
                  <a:pt x="472302" y="0"/>
                  <a:pt x="501904" y="29602"/>
                  <a:pt x="501904" y="66119"/>
                </a:cubicBezTo>
                <a:cubicBezTo>
                  <a:pt x="501904" y="102636"/>
                  <a:pt x="472302" y="132238"/>
                  <a:pt x="435785" y="132238"/>
                </a:cubicBezTo>
                <a:cubicBezTo>
                  <a:pt x="399268" y="132238"/>
                  <a:pt x="369666" y="102636"/>
                  <a:pt x="369666" y="66119"/>
                </a:cubicBezTo>
                <a:cubicBezTo>
                  <a:pt x="369666" y="29602"/>
                  <a:pt x="399268" y="0"/>
                  <a:pt x="435785" y="0"/>
                </a:cubicBezTo>
                <a:close/>
                <a:moveTo>
                  <a:pt x="250952" y="0"/>
                </a:moveTo>
                <a:cubicBezTo>
                  <a:pt x="287469" y="0"/>
                  <a:pt x="317071" y="29602"/>
                  <a:pt x="317071" y="66119"/>
                </a:cubicBezTo>
                <a:cubicBezTo>
                  <a:pt x="317071" y="102636"/>
                  <a:pt x="287469" y="132238"/>
                  <a:pt x="250952" y="132238"/>
                </a:cubicBezTo>
                <a:cubicBezTo>
                  <a:pt x="214435" y="132238"/>
                  <a:pt x="184833" y="102636"/>
                  <a:pt x="184833" y="66119"/>
                </a:cubicBezTo>
                <a:cubicBezTo>
                  <a:pt x="184833" y="29602"/>
                  <a:pt x="214435" y="0"/>
                  <a:pt x="250952" y="0"/>
                </a:cubicBezTo>
                <a:close/>
                <a:moveTo>
                  <a:pt x="66119" y="0"/>
                </a:moveTo>
                <a:cubicBezTo>
                  <a:pt x="102636" y="0"/>
                  <a:pt x="132238" y="29602"/>
                  <a:pt x="132238" y="66119"/>
                </a:cubicBezTo>
                <a:cubicBezTo>
                  <a:pt x="132238" y="102636"/>
                  <a:pt x="102636" y="132238"/>
                  <a:pt x="66119" y="132238"/>
                </a:cubicBezTo>
                <a:cubicBezTo>
                  <a:pt x="29602" y="132238"/>
                  <a:pt x="0" y="102636"/>
                  <a:pt x="0" y="66119"/>
                </a:cubicBezTo>
                <a:cubicBezTo>
                  <a:pt x="0" y="29602"/>
                  <a:pt x="29602" y="0"/>
                  <a:pt x="6611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sz="2806" dirty="0"/>
          </a:p>
        </p:txBody>
      </p:sp>
    </p:spTree>
    <p:extLst>
      <p:ext uri="{BB962C8B-B14F-4D97-AF65-F5344CB8AC3E}">
        <p14:creationId xmlns:p14="http://schemas.microsoft.com/office/powerpoint/2010/main" val="3928774487"/>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60" r:id="rId4"/>
    <p:sldLayoutId id="2147483657" r:id="rId5"/>
    <p:sldLayoutId id="2147483665" r:id="rId6"/>
    <p:sldLayoutId id="2147483655" r:id="rId7"/>
    <p:sldLayoutId id="2147483656" r:id="rId8"/>
    <p:sldLayoutId id="2147483658" r:id="rId9"/>
    <p:sldLayoutId id="2147483661" r:id="rId10"/>
    <p:sldLayoutId id="2147483662" r:id="rId11"/>
    <p:sldLayoutId id="2147483666" r:id="rId12"/>
    <p:sldLayoutId id="2147483654" r:id="rId13"/>
    <p:sldLayoutId id="2147483659" r:id="rId14"/>
  </p:sldLayoutIdLst>
  <p:hf sldNum="0" hdr="0" dt="0"/>
  <p:txStyles>
    <p:titleStyle>
      <a:lvl1pPr marL="1531972" indent="-1531972" algn="l" defTabSz="1425550" rtl="0" eaLnBrk="1" latinLnBrk="0" hangingPunct="1">
        <a:lnSpc>
          <a:spcPct val="85000"/>
        </a:lnSpc>
        <a:spcBef>
          <a:spcPct val="0"/>
        </a:spcBef>
        <a:buNone/>
        <a:defRPr sz="8107" b="1" kern="1200" cap="all" spc="1247" baseline="0">
          <a:solidFill>
            <a:schemeClr val="accent2"/>
          </a:solidFill>
          <a:latin typeface="+mj-lt"/>
          <a:ea typeface="+mj-ea"/>
          <a:cs typeface="+mj-cs"/>
        </a:defRPr>
      </a:lvl1pPr>
    </p:titleStyle>
    <p:bodyStyle>
      <a:lvl1pPr marL="356387" indent="-356387" algn="l" defTabSz="1425550" rtl="0" eaLnBrk="1" latinLnBrk="0" hangingPunct="1">
        <a:lnSpc>
          <a:spcPct val="100000"/>
        </a:lnSpc>
        <a:spcBef>
          <a:spcPts val="2806"/>
        </a:spcBef>
        <a:buClr>
          <a:schemeClr val="tx2"/>
        </a:buClr>
        <a:buSzPct val="100000"/>
        <a:buFont typeface="Symbol" panose="05050102010706020507" pitchFamily="18" charset="2"/>
        <a:buChar char="·"/>
        <a:defRPr sz="2183" kern="1200">
          <a:solidFill>
            <a:schemeClr val="tx2"/>
          </a:solidFill>
          <a:latin typeface="+mn-lt"/>
          <a:ea typeface="+mn-ea"/>
          <a:cs typeface="+mn-cs"/>
        </a:defRPr>
      </a:lvl1pPr>
      <a:lvl2pPr marL="1069162" indent="-356387" algn="l" defTabSz="1425550" rtl="0" eaLnBrk="1" latinLnBrk="0" hangingPunct="1">
        <a:lnSpc>
          <a:spcPct val="100000"/>
        </a:lnSpc>
        <a:spcBef>
          <a:spcPts val="780"/>
        </a:spcBef>
        <a:buClr>
          <a:schemeClr val="tx2"/>
        </a:buClr>
        <a:buSzPct val="100000"/>
        <a:buFont typeface="NB International Pro Book" panose="020B0403040100020004" pitchFamily="34" charset="0"/>
        <a:buChar char="−"/>
        <a:defRPr sz="1871" kern="1200">
          <a:solidFill>
            <a:schemeClr val="tx2"/>
          </a:solidFill>
          <a:latin typeface="+mn-lt"/>
          <a:ea typeface="+mn-ea"/>
          <a:cs typeface="+mn-cs"/>
        </a:defRPr>
      </a:lvl2pPr>
      <a:lvl3pPr marL="1781937" indent="-356387" algn="l" defTabSz="1425550" rtl="0" eaLnBrk="1" latinLnBrk="0" hangingPunct="1">
        <a:lnSpc>
          <a:spcPct val="100000"/>
        </a:lnSpc>
        <a:spcBef>
          <a:spcPts val="780"/>
        </a:spcBef>
        <a:buClr>
          <a:schemeClr val="tx2"/>
        </a:buClr>
        <a:buSzPct val="100000"/>
        <a:buFont typeface="NB International Pro Book" panose="020B0403040100020004" pitchFamily="34" charset="0"/>
        <a:buChar char="−"/>
        <a:defRPr sz="1715" kern="1200">
          <a:solidFill>
            <a:schemeClr val="tx2"/>
          </a:solidFill>
          <a:latin typeface="+mn-lt"/>
          <a:ea typeface="+mn-ea"/>
          <a:cs typeface="+mn-cs"/>
        </a:defRPr>
      </a:lvl3pPr>
      <a:lvl4pPr marL="2494712" indent="-356387" algn="l" defTabSz="1425550" rtl="0" eaLnBrk="1" latinLnBrk="0" hangingPunct="1">
        <a:lnSpc>
          <a:spcPct val="100000"/>
        </a:lnSpc>
        <a:spcBef>
          <a:spcPts val="780"/>
        </a:spcBef>
        <a:buClr>
          <a:schemeClr val="tx2"/>
        </a:buClr>
        <a:buSzPct val="100000"/>
        <a:buFont typeface="NB International Pro Book" panose="020B0403040100020004" pitchFamily="34" charset="0"/>
        <a:buChar char="−"/>
        <a:defRPr sz="1637" kern="1200">
          <a:solidFill>
            <a:schemeClr val="tx2"/>
          </a:solidFill>
          <a:latin typeface="+mn-lt"/>
          <a:ea typeface="+mn-ea"/>
          <a:cs typeface="+mn-cs"/>
        </a:defRPr>
      </a:lvl4pPr>
      <a:lvl5pPr marL="3207487" indent="-356387" algn="l" defTabSz="1425550" rtl="0" eaLnBrk="1" latinLnBrk="0" hangingPunct="1">
        <a:lnSpc>
          <a:spcPct val="100000"/>
        </a:lnSpc>
        <a:spcBef>
          <a:spcPts val="780"/>
        </a:spcBef>
        <a:buClr>
          <a:schemeClr val="tx2"/>
        </a:buClr>
        <a:buSzPct val="100000"/>
        <a:buFont typeface="NB International Pro Book" panose="020B0403040100020004" pitchFamily="34" charset="0"/>
        <a:buChar char="−"/>
        <a:defRPr sz="1637" kern="1200">
          <a:solidFill>
            <a:schemeClr val="tx2"/>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sv-SE"/>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9" userDrawn="1">
          <p15:clr>
            <a:srgbClr val="F26B43"/>
          </p15:clr>
        </p15:guide>
        <p15:guide id="2" pos="4603" userDrawn="1">
          <p15:clr>
            <a:srgbClr val="F26B43"/>
          </p15:clr>
        </p15:guide>
        <p15:guide id="4" pos="4265" userDrawn="1">
          <p15:clr>
            <a:srgbClr val="F26B43"/>
          </p15:clr>
        </p15:guide>
        <p15:guide id="5" orient="horz" pos="3014" userDrawn="1">
          <p15:clr>
            <a:srgbClr val="F26B43"/>
          </p15:clr>
        </p15:guide>
        <p15:guide id="6" orient="horz" pos="609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6" name="Underrubrik 5">
            <a:extLst>
              <a:ext uri="{FF2B5EF4-FFF2-40B4-BE49-F238E27FC236}">
                <a16:creationId xmlns:a16="http://schemas.microsoft.com/office/drawing/2014/main" id="{D53BFDD5-1370-4F37-AB0B-D2913B468FEA}"/>
              </a:ext>
            </a:extLst>
          </p:cNvPr>
          <p:cNvSpPr>
            <a:spLocks noGrp="1"/>
          </p:cNvSpPr>
          <p:nvPr>
            <p:ph type="subTitle" idx="1"/>
          </p:nvPr>
        </p:nvSpPr>
        <p:spPr>
          <a:xfrm>
            <a:off x="1064301" y="6902289"/>
            <a:ext cx="7789440" cy="642777"/>
          </a:xfrm>
        </p:spPr>
        <p:txBody>
          <a:bodyPr/>
          <a:lstStyle/>
          <a:p>
            <a:r>
              <a:rPr lang="sv-SE" sz="2400" dirty="0">
                <a:solidFill>
                  <a:srgbClr val="0477BF"/>
                </a:solidFill>
                <a:latin typeface="Averta Regular"/>
                <a:ea typeface="Times New Roman" panose="02020603050405020304" pitchFamily="18" charset="0"/>
                <a:cs typeface="Times New Roman" panose="02020603050405020304" pitchFamily="18" charset="0"/>
              </a:rPr>
              <a:t>17-19 januari 2027</a:t>
            </a:r>
            <a:br>
              <a:rPr lang="sv-SE" sz="2400" dirty="0">
                <a:solidFill>
                  <a:srgbClr val="0477BF"/>
                </a:solidFill>
                <a:latin typeface="Averta Regular"/>
                <a:ea typeface="Times New Roman" panose="02020603050405020304" pitchFamily="18" charset="0"/>
                <a:cs typeface="Times New Roman" panose="02020603050405020304" pitchFamily="18" charset="0"/>
              </a:rPr>
            </a:br>
            <a:r>
              <a:rPr lang="sv-SE" sz="2400" dirty="0" err="1">
                <a:solidFill>
                  <a:srgbClr val="0477BF"/>
                </a:solidFill>
                <a:latin typeface="Averta Regular"/>
                <a:ea typeface="Times New Roman" panose="02020603050405020304" pitchFamily="18" charset="0"/>
                <a:cs typeface="Times New Roman" panose="02020603050405020304" pitchFamily="18" charset="0"/>
              </a:rPr>
              <a:t>hallstaberget</a:t>
            </a:r>
            <a:r>
              <a:rPr lang="sv-SE" sz="2400" dirty="0">
                <a:solidFill>
                  <a:srgbClr val="0477BF"/>
                </a:solidFill>
                <a:latin typeface="Averta Regular"/>
                <a:ea typeface="Times New Roman" panose="02020603050405020304" pitchFamily="18" charset="0"/>
                <a:cs typeface="Times New Roman" panose="02020603050405020304" pitchFamily="18" charset="0"/>
              </a:rPr>
              <a:t> </a:t>
            </a:r>
            <a:br>
              <a:rPr lang="sv-SE" sz="2400" dirty="0">
                <a:solidFill>
                  <a:srgbClr val="0477BF"/>
                </a:solidFill>
                <a:latin typeface="Averta Regular"/>
                <a:ea typeface="Times New Roman" panose="02020603050405020304" pitchFamily="18" charset="0"/>
                <a:cs typeface="Times New Roman" panose="02020603050405020304" pitchFamily="18" charset="0"/>
              </a:rPr>
            </a:br>
            <a:r>
              <a:rPr lang="sv-SE" sz="2400" dirty="0">
                <a:solidFill>
                  <a:srgbClr val="0477BF"/>
                </a:solidFill>
                <a:latin typeface="Averta Regular"/>
                <a:ea typeface="Times New Roman" panose="02020603050405020304" pitchFamily="18" charset="0"/>
                <a:cs typeface="Times New Roman" panose="02020603050405020304" pitchFamily="18" charset="0"/>
              </a:rPr>
              <a:t>      </a:t>
            </a:r>
            <a:r>
              <a:rPr lang="sv-SE" sz="2400" dirty="0" err="1">
                <a:solidFill>
                  <a:srgbClr val="0477BF"/>
                </a:solidFill>
                <a:latin typeface="Averta Regular"/>
                <a:ea typeface="Times New Roman" panose="02020603050405020304" pitchFamily="18" charset="0"/>
                <a:cs typeface="Times New Roman" panose="02020603050405020304" pitchFamily="18" charset="0"/>
              </a:rPr>
              <a:t>sollefteå</a:t>
            </a:r>
            <a:endParaRPr lang="sv-SE" sz="2400" dirty="0"/>
          </a:p>
        </p:txBody>
      </p:sp>
      <p:sp>
        <p:nvSpPr>
          <p:cNvPr id="4" name="Platshållare för sidfot 3">
            <a:extLst>
              <a:ext uri="{FF2B5EF4-FFF2-40B4-BE49-F238E27FC236}">
                <a16:creationId xmlns:a16="http://schemas.microsoft.com/office/drawing/2014/main" id="{75FEAC0C-9DDB-4C10-8771-67ADDBD580A1}"/>
              </a:ext>
            </a:extLst>
          </p:cNvPr>
          <p:cNvSpPr>
            <a:spLocks noGrp="1"/>
          </p:cNvSpPr>
          <p:nvPr>
            <p:ph type="ftr" sz="quarter" idx="4294967295"/>
          </p:nvPr>
        </p:nvSpPr>
        <p:spPr>
          <a:xfrm>
            <a:off x="6868583" y="378670"/>
            <a:ext cx="6415088" cy="279669"/>
          </a:xfrm>
        </p:spPr>
        <p:txBody>
          <a:bodyPr/>
          <a:lstStyle/>
          <a:p>
            <a:r>
              <a:rPr lang="sv-SE" dirty="0"/>
              <a:t>SVENSKT SKIDSKYTTE</a:t>
            </a:r>
          </a:p>
        </p:txBody>
      </p:sp>
      <p:sp>
        <p:nvSpPr>
          <p:cNvPr id="18" name="Rubrik 7">
            <a:extLst>
              <a:ext uri="{FF2B5EF4-FFF2-40B4-BE49-F238E27FC236}">
                <a16:creationId xmlns:a16="http://schemas.microsoft.com/office/drawing/2014/main" id="{1D278BAB-6157-8E4D-F827-74248E82EB65}"/>
              </a:ext>
            </a:extLst>
          </p:cNvPr>
          <p:cNvSpPr txBox="1">
            <a:spLocks/>
          </p:cNvSpPr>
          <p:nvPr/>
        </p:nvSpPr>
        <p:spPr>
          <a:xfrm>
            <a:off x="883493" y="2490011"/>
            <a:ext cx="6472301" cy="1239820"/>
          </a:xfrm>
          <a:prstGeom prst="rect">
            <a:avLst/>
          </a:prstGeom>
        </p:spPr>
        <p:txBody>
          <a:bodyPr vert="horz" lIns="0" tIns="224500" rIns="0" bIns="0" rtlCol="0" anchor="b">
            <a:noAutofit/>
          </a:bodyPr>
          <a:lstStyle>
            <a:lvl1pPr marL="982663" indent="-982663" algn="l" defTabSz="914400" rtl="0" eaLnBrk="1" latinLnBrk="0" hangingPunct="1">
              <a:lnSpc>
                <a:spcPct val="85000"/>
              </a:lnSpc>
              <a:spcBef>
                <a:spcPct val="0"/>
              </a:spcBef>
              <a:buNone/>
              <a:defRPr sz="5200" b="1" kern="1200" cap="all" spc="800" baseline="0">
                <a:solidFill>
                  <a:schemeClr val="accent2"/>
                </a:solidFill>
                <a:latin typeface="+mj-lt"/>
                <a:ea typeface="+mj-ea"/>
                <a:cs typeface="+mj-cs"/>
              </a:defRPr>
            </a:lvl1pPr>
          </a:lstStyle>
          <a:p>
            <a:pPr marL="1531972" indent="-1531972" defTabSz="1425550">
              <a:defRPr/>
            </a:pPr>
            <a:r>
              <a:rPr lang="sv-SE" sz="6000" spc="1247" dirty="0">
                <a:solidFill>
                  <a:schemeClr val="tx2"/>
                </a:solidFill>
                <a:latin typeface="NB International Pro"/>
              </a:rPr>
              <a:t>Inbjudan</a:t>
            </a:r>
          </a:p>
          <a:p>
            <a:pPr marL="1531972" indent="-1531972" algn="ctr" defTabSz="1425550">
              <a:defRPr/>
            </a:pPr>
            <a:r>
              <a:rPr lang="sv-SE" sz="6000" spc="1247" dirty="0">
                <a:solidFill>
                  <a:schemeClr val="tx2"/>
                </a:solidFill>
                <a:latin typeface="NB International Pro"/>
              </a:rPr>
              <a:t>SWE CUP 1-2</a:t>
            </a:r>
            <a:endParaRPr lang="sv-SE" sz="6000" spc="1247" dirty="0">
              <a:solidFill>
                <a:schemeClr val="accent3"/>
              </a:solidFill>
              <a:latin typeface="NB International Pro"/>
            </a:endParaRPr>
          </a:p>
        </p:txBody>
      </p:sp>
      <p:pic>
        <p:nvPicPr>
          <p:cNvPr id="3" name="Bild 2">
            <a:extLst>
              <a:ext uri="{FF2B5EF4-FFF2-40B4-BE49-F238E27FC236}">
                <a16:creationId xmlns:a16="http://schemas.microsoft.com/office/drawing/2014/main" id="{09D8ECA8-651C-B82E-184D-2BA04B08E8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2974" y="191230"/>
            <a:ext cx="2664898" cy="756560"/>
          </a:xfrm>
          <a:prstGeom prst="rect">
            <a:avLst/>
          </a:prstGeom>
        </p:spPr>
      </p:pic>
      <p:pic>
        <p:nvPicPr>
          <p:cNvPr id="9" name="Bildobjekt 8" descr="En bild som visar Teckensnitt, Grafik, skärmbild, text&#10;&#10;Automatiskt genererad beskrivning">
            <a:extLst>
              <a:ext uri="{FF2B5EF4-FFF2-40B4-BE49-F238E27FC236}">
                <a16:creationId xmlns:a16="http://schemas.microsoft.com/office/drawing/2014/main" id="{C59A1844-156A-BDDC-9575-D39515B7ED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0458" y="9151281"/>
            <a:ext cx="1693642" cy="971022"/>
          </a:xfrm>
          <a:prstGeom prst="rect">
            <a:avLst/>
          </a:prstGeom>
        </p:spPr>
      </p:pic>
      <p:sp>
        <p:nvSpPr>
          <p:cNvPr id="8" name="Rubrik 7">
            <a:extLst>
              <a:ext uri="{FF2B5EF4-FFF2-40B4-BE49-F238E27FC236}">
                <a16:creationId xmlns:a16="http://schemas.microsoft.com/office/drawing/2014/main" id="{74FFE0A3-B487-C15A-525F-66CE3ACCA959}"/>
              </a:ext>
            </a:extLst>
          </p:cNvPr>
          <p:cNvSpPr txBox="1">
            <a:spLocks/>
          </p:cNvSpPr>
          <p:nvPr/>
        </p:nvSpPr>
        <p:spPr>
          <a:xfrm>
            <a:off x="1364959" y="4161571"/>
            <a:ext cx="5990835" cy="1777282"/>
          </a:xfrm>
          <a:prstGeom prst="rect">
            <a:avLst/>
          </a:prstGeom>
        </p:spPr>
        <p:txBody>
          <a:bodyPr vert="horz" lIns="0" tIns="224500" rIns="0" bIns="0" rtlCol="0" anchor="b">
            <a:noAutofit/>
          </a:bodyPr>
          <a:lstStyle>
            <a:lvl1pPr marL="982663" indent="-982663" algn="l" defTabSz="914400" rtl="0" eaLnBrk="1" latinLnBrk="0" hangingPunct="1">
              <a:lnSpc>
                <a:spcPct val="85000"/>
              </a:lnSpc>
              <a:spcBef>
                <a:spcPct val="0"/>
              </a:spcBef>
              <a:buNone/>
              <a:defRPr sz="5200" b="1" kern="1200" cap="all" spc="800" baseline="0">
                <a:solidFill>
                  <a:schemeClr val="accent2"/>
                </a:solidFill>
                <a:latin typeface="+mj-lt"/>
                <a:ea typeface="+mj-ea"/>
                <a:cs typeface="+mj-cs"/>
              </a:defRPr>
            </a:lvl1pPr>
          </a:lstStyle>
          <a:p>
            <a:pPr marL="1531972" indent="-1531972" defTabSz="1425550">
              <a:defRPr/>
            </a:pPr>
            <a:r>
              <a:rPr lang="sv-SE" sz="2400" spc="1247" dirty="0">
                <a:solidFill>
                  <a:schemeClr val="accent3"/>
                </a:solidFill>
                <a:latin typeface="NB International Pro"/>
              </a:rPr>
              <a:t>Junior och senior</a:t>
            </a:r>
          </a:p>
          <a:p>
            <a:pPr marL="0" indent="0" defTabSz="1425550">
              <a:defRPr/>
            </a:pPr>
            <a:br>
              <a:rPr lang="sv-SE" sz="2400" spc="1247" dirty="0">
                <a:solidFill>
                  <a:schemeClr val="accent3"/>
                </a:solidFill>
                <a:latin typeface="NB International Pro"/>
              </a:rPr>
            </a:br>
            <a:r>
              <a:rPr lang="sv-SE" sz="2400" spc="1247" dirty="0">
                <a:solidFill>
                  <a:schemeClr val="accent3"/>
                </a:solidFill>
                <a:latin typeface="NB International Pro"/>
              </a:rPr>
              <a:t>Sprint</a:t>
            </a:r>
          </a:p>
          <a:p>
            <a:pPr marL="0" indent="0" defTabSz="1425550">
              <a:defRPr/>
            </a:pPr>
            <a:r>
              <a:rPr lang="sv-SE" sz="2400" spc="1247" dirty="0">
                <a:solidFill>
                  <a:schemeClr val="accent3"/>
                </a:solidFill>
                <a:latin typeface="NB International Pro"/>
              </a:rPr>
              <a:t>Distans</a:t>
            </a:r>
            <a:br>
              <a:rPr lang="sv-SE" sz="2400" spc="1247" dirty="0">
                <a:solidFill>
                  <a:schemeClr val="accent3"/>
                </a:solidFill>
                <a:latin typeface="NB International Pro"/>
              </a:rPr>
            </a:br>
            <a:endParaRPr lang="sv-SE" sz="2400" spc="1247" dirty="0">
              <a:solidFill>
                <a:schemeClr val="accent3"/>
              </a:solidFill>
              <a:latin typeface="NB International Pro"/>
            </a:endParaRPr>
          </a:p>
        </p:txBody>
      </p:sp>
      <p:pic>
        <p:nvPicPr>
          <p:cNvPr id="2" name="Bild 1">
            <a:extLst>
              <a:ext uri="{FF2B5EF4-FFF2-40B4-BE49-F238E27FC236}">
                <a16:creationId xmlns:a16="http://schemas.microsoft.com/office/drawing/2014/main" id="{D1185617-8743-C16C-F0AA-5410F49D00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4301" y="9058833"/>
            <a:ext cx="908956" cy="1155918"/>
          </a:xfrm>
          <a:prstGeom prst="rect">
            <a:avLst/>
          </a:prstGeom>
        </p:spPr>
      </p:pic>
    </p:spTree>
    <p:extLst>
      <p:ext uri="{BB962C8B-B14F-4D97-AF65-F5344CB8AC3E}">
        <p14:creationId xmlns:p14="http://schemas.microsoft.com/office/powerpoint/2010/main" val="3080098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ubrik 7">
            <a:extLst>
              <a:ext uri="{FF2B5EF4-FFF2-40B4-BE49-F238E27FC236}">
                <a16:creationId xmlns:a16="http://schemas.microsoft.com/office/drawing/2014/main" id="{196ADC7A-2A79-3625-3070-722F65BA44D4}"/>
              </a:ext>
            </a:extLst>
          </p:cNvPr>
          <p:cNvSpPr txBox="1">
            <a:spLocks/>
          </p:cNvSpPr>
          <p:nvPr/>
        </p:nvSpPr>
        <p:spPr>
          <a:xfrm>
            <a:off x="651070" y="755017"/>
            <a:ext cx="6257534" cy="2005315"/>
          </a:xfrm>
          <a:prstGeom prst="rect">
            <a:avLst/>
          </a:prstGeom>
        </p:spPr>
        <p:txBody>
          <a:bodyPr vert="horz" lIns="0" tIns="144000" rIns="0" bIns="0" rtlCol="0" anchor="ctr">
            <a:normAutofit/>
          </a:bodyPr>
          <a:lstStyle>
            <a:lvl1pPr marL="982663" indent="-982663" algn="l" defTabSz="914400" rtl="0" eaLnBrk="1" latinLnBrk="0" hangingPunct="1">
              <a:lnSpc>
                <a:spcPct val="85000"/>
              </a:lnSpc>
              <a:spcBef>
                <a:spcPct val="0"/>
              </a:spcBef>
              <a:buNone/>
              <a:defRPr sz="5200" b="1" kern="1200" cap="all" spc="800" baseline="0">
                <a:solidFill>
                  <a:schemeClr val="accent2"/>
                </a:solidFill>
                <a:latin typeface="+mj-lt"/>
                <a:ea typeface="+mj-ea"/>
                <a:cs typeface="+mj-cs"/>
              </a:defRPr>
            </a:lvl1pPr>
          </a:lstStyle>
          <a:p>
            <a:pPr marL="1531972" indent="-1531972" defTabSz="1425550">
              <a:spcAft>
                <a:spcPts val="600"/>
              </a:spcAft>
            </a:pPr>
            <a:r>
              <a:rPr lang="en-US" sz="3600" b="1" kern="1200" cap="all" spc="1247" baseline="0" dirty="0" err="1"/>
              <a:t>Välkommen</a:t>
            </a:r>
            <a:r>
              <a:rPr lang="en-US" sz="3600" b="1" kern="1200" cap="all" spc="1247" baseline="0" dirty="0"/>
              <a:t> till </a:t>
            </a:r>
            <a:r>
              <a:rPr lang="en-US" sz="3600" b="1" kern="1200" cap="all" spc="1247" baseline="0" dirty="0" err="1"/>
              <a:t>sollefteå</a:t>
            </a:r>
            <a:br>
              <a:rPr lang="en-US" sz="3600" b="1" kern="1200" cap="all" spc="1247" baseline="0" dirty="0"/>
            </a:br>
            <a:r>
              <a:rPr lang="en-US" sz="3600" b="1" kern="1200" cap="all" spc="1247" baseline="0" dirty="0"/>
              <a:t> </a:t>
            </a:r>
          </a:p>
        </p:txBody>
      </p:sp>
      <p:sp>
        <p:nvSpPr>
          <p:cNvPr id="3" name="Platshållare för text 2">
            <a:extLst>
              <a:ext uri="{FF2B5EF4-FFF2-40B4-BE49-F238E27FC236}">
                <a16:creationId xmlns:a16="http://schemas.microsoft.com/office/drawing/2014/main" id="{1524777A-957B-3D55-2457-6B30E1F8C3B4}"/>
              </a:ext>
            </a:extLst>
          </p:cNvPr>
          <p:cNvSpPr>
            <a:spLocks noGrp="1"/>
          </p:cNvSpPr>
          <p:nvPr>
            <p:ph idx="1"/>
          </p:nvPr>
        </p:nvSpPr>
        <p:spPr>
          <a:xfrm>
            <a:off x="651070" y="7183654"/>
            <a:ext cx="6409298" cy="3010880"/>
          </a:xfrm>
        </p:spPr>
        <p:txBody>
          <a:bodyPr>
            <a:normAutofit/>
          </a:bodyPr>
          <a:lstStyle/>
          <a:p>
            <a:pPr marL="0" indent="0">
              <a:lnSpc>
                <a:spcPct val="160000"/>
              </a:lnSpc>
              <a:buNone/>
            </a:pPr>
            <a:r>
              <a:rPr lang="sv-SE" sz="1500" b="1" dirty="0"/>
              <a:t>UNDERRUBRIK</a:t>
            </a:r>
            <a:br>
              <a:rPr lang="sv-SE" sz="1500" dirty="0"/>
            </a:br>
            <a:r>
              <a:rPr lang="sv-SE" sz="1500" dirty="0">
                <a:solidFill>
                  <a:schemeClr val="tx1"/>
                </a:solidFill>
              </a:rPr>
              <a:t>Här kan ni skriva något trevligt övergripande och välkomnande samt lägga in en egen bild. </a:t>
            </a:r>
            <a:br>
              <a:rPr lang="sv-SE" sz="1500" dirty="0">
                <a:solidFill>
                  <a:schemeClr val="tx1"/>
                </a:solidFill>
              </a:rPr>
            </a:br>
            <a:r>
              <a:rPr lang="sv-SE" sz="1500" dirty="0">
                <a:solidFill>
                  <a:schemeClr val="tx1"/>
                </a:solidFill>
              </a:rPr>
              <a:t>Detta är en frivillig del som komplement till inbjudan. </a:t>
            </a:r>
            <a:endParaRPr lang="sv-SE" sz="1500" i="1" dirty="0">
              <a:solidFill>
                <a:schemeClr val="tx1"/>
              </a:solidFill>
            </a:endParaRPr>
          </a:p>
        </p:txBody>
      </p:sp>
      <p:sp useBgFill="1">
        <p:nvSpPr>
          <p:cNvPr id="4" name="Platshållare för sidfot 3">
            <a:extLst>
              <a:ext uri="{FF2B5EF4-FFF2-40B4-BE49-F238E27FC236}">
                <a16:creationId xmlns:a16="http://schemas.microsoft.com/office/drawing/2014/main" id="{DD924488-9CCC-4324-EBFA-023048B2AFB8}"/>
              </a:ext>
            </a:extLst>
          </p:cNvPr>
          <p:cNvSpPr>
            <a:spLocks noGrp="1"/>
          </p:cNvSpPr>
          <p:nvPr>
            <p:ph type="ftr" sz="quarter" idx="11"/>
          </p:nvPr>
        </p:nvSpPr>
        <p:spPr>
          <a:xfrm>
            <a:off x="272479" y="272243"/>
            <a:ext cx="6023427" cy="280625"/>
          </a:xfrm>
        </p:spPr>
        <p:txBody>
          <a:bodyPr/>
          <a:lstStyle/>
          <a:p>
            <a:r>
              <a:rPr lang="sv-SE" sz="1200" dirty="0">
                <a:solidFill>
                  <a:schemeClr val="accent1"/>
                </a:solidFill>
              </a:rPr>
              <a:t>SVENSKT SKIDSKYTTE</a:t>
            </a:r>
          </a:p>
        </p:txBody>
      </p:sp>
      <p:pic>
        <p:nvPicPr>
          <p:cNvPr id="5" name="Bild 4">
            <a:extLst>
              <a:ext uri="{FF2B5EF4-FFF2-40B4-BE49-F238E27FC236}">
                <a16:creationId xmlns:a16="http://schemas.microsoft.com/office/drawing/2014/main" id="{991AD506-F7A2-FA1B-E444-277C7BA8E4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5907" y="237912"/>
            <a:ext cx="1109397" cy="314956"/>
          </a:xfrm>
          <a:prstGeom prst="rect">
            <a:avLst/>
          </a:prstGeom>
        </p:spPr>
      </p:pic>
      <p:pic>
        <p:nvPicPr>
          <p:cNvPr id="10" name="Bildobjekt 9" descr="En bild som visar sportutrustning, skidsport, utomhus, sport&#10;&#10;Automatiskt genererad beskrivning">
            <a:extLst>
              <a:ext uri="{FF2B5EF4-FFF2-40B4-BE49-F238E27FC236}">
                <a16:creationId xmlns:a16="http://schemas.microsoft.com/office/drawing/2014/main" id="{71C9A72E-F709-36FC-BAC6-C0B0C7B775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070" y="2760332"/>
            <a:ext cx="5891134" cy="3923447"/>
          </a:xfrm>
          <a:prstGeom prst="rect">
            <a:avLst/>
          </a:prstGeom>
        </p:spPr>
      </p:pic>
    </p:spTree>
    <p:extLst>
      <p:ext uri="{BB962C8B-B14F-4D97-AF65-F5344CB8AC3E}">
        <p14:creationId xmlns:p14="http://schemas.microsoft.com/office/powerpoint/2010/main" val="3398407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ubrik 7">
            <a:extLst>
              <a:ext uri="{FF2B5EF4-FFF2-40B4-BE49-F238E27FC236}">
                <a16:creationId xmlns:a16="http://schemas.microsoft.com/office/drawing/2014/main" id="{196ADC7A-2A79-3625-3070-722F65BA44D4}"/>
              </a:ext>
            </a:extLst>
          </p:cNvPr>
          <p:cNvSpPr txBox="1">
            <a:spLocks/>
          </p:cNvSpPr>
          <p:nvPr/>
        </p:nvSpPr>
        <p:spPr>
          <a:xfrm>
            <a:off x="587336" y="758758"/>
            <a:ext cx="5032140" cy="1759180"/>
          </a:xfrm>
          <a:prstGeom prst="rect">
            <a:avLst/>
          </a:prstGeom>
        </p:spPr>
        <p:txBody>
          <a:bodyPr vert="horz" lIns="0" tIns="224500" rIns="0" bIns="0" rtlCol="0" anchor="b">
            <a:normAutofit/>
          </a:bodyPr>
          <a:lstStyle>
            <a:lvl1pPr marL="982663" indent="-982663" algn="l" defTabSz="914400" rtl="0" eaLnBrk="1" latinLnBrk="0" hangingPunct="1">
              <a:lnSpc>
                <a:spcPct val="85000"/>
              </a:lnSpc>
              <a:spcBef>
                <a:spcPct val="0"/>
              </a:spcBef>
              <a:buNone/>
              <a:defRPr sz="5200" b="1" kern="1200" cap="all" spc="800" baseline="0">
                <a:solidFill>
                  <a:schemeClr val="accent2"/>
                </a:solidFill>
                <a:latin typeface="+mj-lt"/>
                <a:ea typeface="+mj-ea"/>
                <a:cs typeface="+mj-cs"/>
              </a:defRPr>
            </a:lvl1pPr>
          </a:lstStyle>
          <a:p>
            <a:r>
              <a:rPr lang="sv-SE" sz="3600" dirty="0">
                <a:solidFill>
                  <a:schemeClr val="tx2"/>
                </a:solidFill>
              </a:rPr>
              <a:t>preliminärt program</a:t>
            </a:r>
            <a:br>
              <a:rPr lang="sv-SE" sz="3600" dirty="0"/>
            </a:br>
            <a:r>
              <a:rPr lang="sv-SE" sz="3600" dirty="0"/>
              <a:t> </a:t>
            </a:r>
          </a:p>
        </p:txBody>
      </p:sp>
      <p:sp>
        <p:nvSpPr>
          <p:cNvPr id="3" name="Platshållare för text 2">
            <a:extLst>
              <a:ext uri="{FF2B5EF4-FFF2-40B4-BE49-F238E27FC236}">
                <a16:creationId xmlns:a16="http://schemas.microsoft.com/office/drawing/2014/main" id="{1524777A-957B-3D55-2457-6B30E1F8C3B4}"/>
              </a:ext>
            </a:extLst>
          </p:cNvPr>
          <p:cNvSpPr>
            <a:spLocks noGrp="1"/>
          </p:cNvSpPr>
          <p:nvPr>
            <p:ph type="body" sz="quarter" idx="14"/>
          </p:nvPr>
        </p:nvSpPr>
        <p:spPr>
          <a:xfrm>
            <a:off x="768123" y="1917920"/>
            <a:ext cx="6023427" cy="3427576"/>
          </a:xfrm>
        </p:spPr>
        <p:txBody>
          <a:bodyPr/>
          <a:lstStyle/>
          <a:p>
            <a:pPr marL="0" indent="0">
              <a:buNone/>
            </a:pPr>
            <a:br>
              <a:rPr lang="sv-SE" sz="1600" b="1" dirty="0">
                <a:solidFill>
                  <a:schemeClr val="accent2"/>
                </a:solidFill>
              </a:rPr>
            </a:br>
            <a:br>
              <a:rPr lang="sv-SE" sz="1600" dirty="0"/>
            </a:br>
            <a:r>
              <a:rPr lang="sv-SE" sz="1600" b="1" dirty="0">
                <a:highlight>
                  <a:srgbClr val="A2CDF2"/>
                </a:highlight>
              </a:rPr>
              <a:t>FREDAG 17/1	TRÄNING			</a:t>
            </a:r>
            <a:r>
              <a:rPr lang="sv-SE" sz="1600" dirty="0"/>
              <a:t>	Officiell träning 1		14:00 – 15:30</a:t>
            </a:r>
            <a:br>
              <a:rPr lang="sv-SE" sz="1600" dirty="0"/>
            </a:br>
            <a:r>
              <a:rPr lang="sv-SE" sz="1600" dirty="0"/>
              <a:t>	Officiell träning 2		15:45 – 17:15</a:t>
            </a:r>
            <a:br>
              <a:rPr lang="sv-SE" sz="1600" dirty="0"/>
            </a:br>
            <a:r>
              <a:rPr lang="sv-SE" sz="1600" dirty="0"/>
              <a:t>	Vapenkontroll		13:30 – 17:30</a:t>
            </a:r>
            <a:br>
              <a:rPr lang="sv-SE" sz="1600" dirty="0"/>
            </a:br>
            <a:r>
              <a:rPr lang="sv-SE" sz="1600" dirty="0"/>
              <a:t>	Chip kontroll		13:30 – 17:30</a:t>
            </a:r>
            <a:br>
              <a:rPr lang="sv-SE" sz="1600" dirty="0"/>
            </a:br>
            <a:r>
              <a:rPr lang="sv-SE" sz="1600" dirty="0"/>
              <a:t>	Skidkontroll		13:30 – 17:30</a:t>
            </a:r>
            <a:br>
              <a:rPr lang="sv-SE" sz="1600" dirty="0"/>
            </a:br>
            <a:r>
              <a:rPr lang="sv-SE" sz="1600" dirty="0"/>
              <a:t>	Lagledarmöte Teams	19:00</a:t>
            </a:r>
          </a:p>
          <a:p>
            <a:pPr marL="0" indent="0">
              <a:buNone/>
            </a:pPr>
            <a:r>
              <a:rPr lang="sv-SE" sz="1600" b="1" dirty="0">
                <a:highlight>
                  <a:srgbClr val="A2CDF2"/>
                </a:highlight>
              </a:rPr>
              <a:t>LÖRDAG 18/1	SPRINT</a:t>
            </a:r>
            <a:r>
              <a:rPr lang="sv-SE" sz="1600" dirty="0">
                <a:highlight>
                  <a:srgbClr val="A2CDF2"/>
                </a:highlight>
              </a:rPr>
              <a:t>			</a:t>
            </a:r>
            <a:r>
              <a:rPr lang="sv-SE" sz="1600" dirty="0"/>
              <a:t>	Inskjutning (klasser) 	09:00 – 09:50</a:t>
            </a:r>
            <a:br>
              <a:rPr lang="sv-SE" sz="1600" dirty="0"/>
            </a:br>
            <a:r>
              <a:rPr lang="sv-SE" sz="1600" dirty="0"/>
              <a:t>	Första Start		10:00</a:t>
            </a:r>
            <a:br>
              <a:rPr lang="sv-SE" sz="1600" dirty="0"/>
            </a:br>
            <a:r>
              <a:rPr lang="sv-SE" sz="1600" dirty="0"/>
              <a:t>	Inskjutning (klasser) 	13:00 – 13:50</a:t>
            </a:r>
            <a:br>
              <a:rPr lang="sv-SE" sz="1600" dirty="0"/>
            </a:br>
            <a:r>
              <a:rPr lang="sv-SE" sz="1600" dirty="0"/>
              <a:t>	Första start		14:00</a:t>
            </a:r>
          </a:p>
          <a:p>
            <a:pPr marL="0" indent="0">
              <a:buNone/>
            </a:pPr>
            <a:r>
              <a:rPr lang="sv-SE" sz="1600" b="1" dirty="0">
                <a:highlight>
                  <a:srgbClr val="A2CDF2"/>
                </a:highlight>
              </a:rPr>
              <a:t>SÖNDAG 19/1	DISTANS</a:t>
            </a:r>
            <a:r>
              <a:rPr lang="sv-SE" sz="1600" dirty="0">
                <a:highlight>
                  <a:srgbClr val="A2CDF2"/>
                </a:highlight>
              </a:rPr>
              <a:t>			</a:t>
            </a:r>
            <a:r>
              <a:rPr lang="sv-SE" sz="1600" dirty="0"/>
              <a:t>	Inskjutning (klasser) 	09:00 – 09:50</a:t>
            </a:r>
            <a:br>
              <a:rPr lang="sv-SE" sz="1600" dirty="0"/>
            </a:br>
            <a:r>
              <a:rPr lang="sv-SE" sz="1600" dirty="0"/>
              <a:t>	Första Start		10:00</a:t>
            </a:r>
            <a:br>
              <a:rPr lang="sv-SE" sz="1600" dirty="0"/>
            </a:br>
            <a:r>
              <a:rPr lang="sv-SE" sz="1600" dirty="0"/>
              <a:t>	Inskjutning (klasser) 	13:00 – 13:50</a:t>
            </a:r>
            <a:br>
              <a:rPr lang="sv-SE" sz="1600" dirty="0"/>
            </a:br>
            <a:r>
              <a:rPr lang="sv-SE" sz="1600" dirty="0"/>
              <a:t>	Första start		14:00</a:t>
            </a:r>
          </a:p>
        </p:txBody>
      </p:sp>
      <p:sp useBgFill="1">
        <p:nvSpPr>
          <p:cNvPr id="11" name="Platshållare för sidfot 3">
            <a:extLst>
              <a:ext uri="{FF2B5EF4-FFF2-40B4-BE49-F238E27FC236}">
                <a16:creationId xmlns:a16="http://schemas.microsoft.com/office/drawing/2014/main" id="{9639588C-78B3-2BA0-0E13-EC4DDE383853}"/>
              </a:ext>
            </a:extLst>
          </p:cNvPr>
          <p:cNvSpPr>
            <a:spLocks noGrp="1"/>
          </p:cNvSpPr>
          <p:nvPr>
            <p:ph type="ftr" sz="quarter" idx="11"/>
          </p:nvPr>
        </p:nvSpPr>
        <p:spPr>
          <a:xfrm>
            <a:off x="272479" y="272243"/>
            <a:ext cx="6023427" cy="280625"/>
          </a:xfrm>
        </p:spPr>
        <p:txBody>
          <a:bodyPr/>
          <a:lstStyle/>
          <a:p>
            <a:r>
              <a:rPr lang="sv-SE" sz="1200" dirty="0">
                <a:solidFill>
                  <a:schemeClr val="accent1"/>
                </a:solidFill>
              </a:rPr>
              <a:t>SVENSKT SKIDSKYTTE</a:t>
            </a:r>
          </a:p>
        </p:txBody>
      </p:sp>
      <p:pic>
        <p:nvPicPr>
          <p:cNvPr id="2" name="Bild 1">
            <a:extLst>
              <a:ext uri="{FF2B5EF4-FFF2-40B4-BE49-F238E27FC236}">
                <a16:creationId xmlns:a16="http://schemas.microsoft.com/office/drawing/2014/main" id="{05C460BF-869B-D0F5-F2BC-B13CEF0C852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5907" y="237912"/>
            <a:ext cx="1109397" cy="314956"/>
          </a:xfrm>
          <a:prstGeom prst="rect">
            <a:avLst/>
          </a:prstGeom>
        </p:spPr>
      </p:pic>
    </p:spTree>
    <p:extLst>
      <p:ext uri="{BB962C8B-B14F-4D97-AF65-F5344CB8AC3E}">
        <p14:creationId xmlns:p14="http://schemas.microsoft.com/office/powerpoint/2010/main" val="697809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1524777A-957B-3D55-2457-6B30E1F8C3B4}"/>
              </a:ext>
            </a:extLst>
          </p:cNvPr>
          <p:cNvSpPr>
            <a:spLocks noGrp="1"/>
          </p:cNvSpPr>
          <p:nvPr>
            <p:ph type="body" sz="quarter" idx="14"/>
          </p:nvPr>
        </p:nvSpPr>
        <p:spPr>
          <a:xfrm>
            <a:off x="768123" y="1408665"/>
            <a:ext cx="6023427" cy="3427576"/>
          </a:xfrm>
        </p:spPr>
        <p:txBody>
          <a:bodyPr/>
          <a:lstStyle/>
          <a:p>
            <a:pPr marL="0" indent="0">
              <a:buNone/>
            </a:pPr>
            <a:r>
              <a:rPr lang="sv-SE" sz="1600" b="1" dirty="0">
                <a:highlight>
                  <a:srgbClr val="A2CDF2"/>
                </a:highlight>
              </a:rPr>
              <a:t>TÄVLINGSORGANISATION			</a:t>
            </a:r>
            <a:br>
              <a:rPr lang="sv-SE" sz="1600" b="1" dirty="0">
                <a:highlight>
                  <a:srgbClr val="A2CDF2"/>
                </a:highlight>
              </a:rPr>
            </a:br>
            <a:r>
              <a:rPr lang="sv-SE" sz="1600" dirty="0"/>
              <a:t>Tävlingsledare		Förnamn Efternamn			@  // </a:t>
            </a:r>
            <a:r>
              <a:rPr lang="sv-SE" sz="1600" dirty="0" err="1"/>
              <a:t>tel</a:t>
            </a:r>
            <a:r>
              <a:rPr lang="sv-SE" sz="1600" dirty="0"/>
              <a:t>	</a:t>
            </a:r>
            <a:br>
              <a:rPr lang="sv-SE" sz="1600" dirty="0"/>
            </a:br>
            <a:r>
              <a:rPr lang="sv-SE" sz="1600" dirty="0"/>
              <a:t>Tävlingssekreterare	 Förnamn Efternamn</a:t>
            </a:r>
            <a:br>
              <a:rPr lang="sv-SE" sz="1600" dirty="0"/>
            </a:br>
            <a:r>
              <a:rPr lang="sv-SE" sz="1600" dirty="0"/>
              <a:t>		@  // </a:t>
            </a:r>
            <a:r>
              <a:rPr lang="sv-SE" sz="1600" dirty="0" err="1"/>
              <a:t>tel</a:t>
            </a:r>
            <a:br>
              <a:rPr lang="sv-SE" sz="1600" dirty="0"/>
            </a:br>
            <a:r>
              <a:rPr lang="sv-SE" sz="1600" dirty="0"/>
              <a:t>TD 1		 Förnamn Efternamn</a:t>
            </a:r>
            <a:br>
              <a:rPr lang="sv-SE" sz="1600" dirty="0"/>
            </a:br>
            <a:r>
              <a:rPr lang="sv-SE" sz="1600" dirty="0"/>
              <a:t>		@  // </a:t>
            </a:r>
            <a:r>
              <a:rPr lang="sv-SE" sz="1600" dirty="0" err="1"/>
              <a:t>tel</a:t>
            </a:r>
            <a:br>
              <a:rPr lang="sv-SE" sz="1600" dirty="0"/>
            </a:br>
            <a:r>
              <a:rPr lang="sv-SE" sz="1600" dirty="0"/>
              <a:t>TD 2		 Förnamn Efternamn</a:t>
            </a:r>
            <a:br>
              <a:rPr lang="sv-SE" sz="1600" dirty="0"/>
            </a:br>
            <a:r>
              <a:rPr lang="sv-SE" sz="1600" dirty="0"/>
              <a:t>		@  // </a:t>
            </a:r>
            <a:r>
              <a:rPr lang="sv-SE" sz="1600" dirty="0" err="1"/>
              <a:t>tel</a:t>
            </a:r>
            <a:br>
              <a:rPr lang="sv-SE" sz="1600" dirty="0"/>
            </a:br>
            <a:r>
              <a:rPr lang="sv-SE" sz="1600" dirty="0"/>
              <a:t>Chef Skjutbana		Förnamn Efternamn</a:t>
            </a:r>
            <a:br>
              <a:rPr lang="sv-SE" sz="1600" dirty="0"/>
            </a:br>
            <a:r>
              <a:rPr lang="sv-SE" sz="1600" dirty="0"/>
              <a:t>Chef Start Mål		Förnamn Efternamn</a:t>
            </a:r>
            <a:br>
              <a:rPr lang="sv-SE" sz="1600" dirty="0"/>
            </a:br>
            <a:r>
              <a:rPr lang="sv-SE" sz="1600" dirty="0"/>
              <a:t>Chef Spår		Förnamn Efternamn</a:t>
            </a:r>
            <a:br>
              <a:rPr lang="sv-SE" sz="1600" dirty="0"/>
            </a:br>
            <a:r>
              <a:rPr lang="sv-SE" sz="1600" dirty="0"/>
              <a:t>Chef Tidtagning		Förnamn Efternamn</a:t>
            </a:r>
            <a:br>
              <a:rPr lang="sv-SE" sz="1600" dirty="0"/>
            </a:br>
            <a:br>
              <a:rPr lang="sv-SE" sz="1600" dirty="0"/>
            </a:br>
            <a:br>
              <a:rPr lang="sv-SE" sz="1600" dirty="0"/>
            </a:br>
            <a:r>
              <a:rPr lang="sv-SE" sz="1600" b="1" dirty="0">
                <a:highlight>
                  <a:srgbClr val="A2CDF2"/>
                </a:highlight>
              </a:rPr>
              <a:t>TÄVLINGSKLASSER		</a:t>
            </a:r>
            <a:br>
              <a:rPr lang="sv-SE" sz="1600" b="1" dirty="0">
                <a:highlight>
                  <a:srgbClr val="A2CDF2"/>
                </a:highlight>
              </a:rPr>
            </a:br>
            <a:r>
              <a:rPr lang="sv-SE" sz="1600" dirty="0"/>
              <a:t>Senior	H/D 22</a:t>
            </a:r>
            <a:br>
              <a:rPr lang="sv-SE" sz="1600" dirty="0"/>
            </a:br>
            <a:r>
              <a:rPr lang="sv-SE" sz="1600" dirty="0"/>
              <a:t>Junior	H/D 20-21</a:t>
            </a:r>
            <a:br>
              <a:rPr lang="sv-SE" sz="1600" dirty="0"/>
            </a:br>
            <a:r>
              <a:rPr lang="sv-SE" sz="1600" dirty="0"/>
              <a:t>Ung junior 	H/D 16, H/D 17, H/D 18-19</a:t>
            </a:r>
            <a:br>
              <a:rPr lang="sv-SE" sz="1600" dirty="0"/>
            </a:br>
            <a:br>
              <a:rPr lang="sv-SE" sz="1600" dirty="0"/>
            </a:br>
            <a:br>
              <a:rPr lang="sv-SE" sz="1600" dirty="0"/>
            </a:br>
            <a:r>
              <a:rPr lang="sv-SE" sz="1600" b="1" dirty="0">
                <a:highlight>
                  <a:srgbClr val="A2CDF2"/>
                </a:highlight>
              </a:rPr>
              <a:t>ANMÄLAN	</a:t>
            </a:r>
            <a:br>
              <a:rPr lang="sv-SE" sz="1600" b="1" dirty="0">
                <a:highlight>
                  <a:srgbClr val="A2CDF2"/>
                </a:highlight>
              </a:rPr>
            </a:br>
            <a:r>
              <a:rPr lang="sv-SE" sz="1600" dirty="0"/>
              <a:t>Via tävlingskalendern senast </a:t>
            </a:r>
            <a:r>
              <a:rPr lang="sv-SE" sz="1600" dirty="0" err="1"/>
              <a:t>xxxx-xx-xx</a:t>
            </a:r>
            <a:r>
              <a:rPr lang="sv-SE" sz="1600" dirty="0"/>
              <a:t> (</a:t>
            </a:r>
            <a:r>
              <a:rPr lang="sv-SE" sz="1600" dirty="0" err="1"/>
              <a:t>fre</a:t>
            </a:r>
            <a:r>
              <a:rPr lang="sv-SE" sz="1600" dirty="0"/>
              <a:t> veckan innan evenemang)</a:t>
            </a:r>
            <a:br>
              <a:rPr lang="sv-SE" sz="1600" dirty="0"/>
            </a:br>
            <a:r>
              <a:rPr lang="sv-SE" sz="1600" dirty="0"/>
              <a:t>Efteranmälan endast möjlig i mån av plats mot förhöjd avgift – kontakta tävlingsledaren</a:t>
            </a:r>
            <a:br>
              <a:rPr lang="sv-SE" sz="1600" dirty="0"/>
            </a:br>
            <a:endParaRPr lang="sv-SE" sz="1600" dirty="0"/>
          </a:p>
          <a:p>
            <a:pPr marL="0" indent="0">
              <a:buNone/>
            </a:pPr>
            <a:r>
              <a:rPr lang="sv-SE" sz="1600" b="1" dirty="0">
                <a:highlight>
                  <a:srgbClr val="A2CDF2"/>
                </a:highlight>
              </a:rPr>
              <a:t>ANMÄLNINGSAVGIFT	</a:t>
            </a:r>
            <a:br>
              <a:rPr lang="sv-SE" sz="1600" b="1" dirty="0">
                <a:highlight>
                  <a:srgbClr val="A2CDF2"/>
                </a:highlight>
              </a:rPr>
            </a:br>
            <a:r>
              <a:rPr lang="sv-SE" sz="1600" dirty="0"/>
              <a:t>Senior 	350 kr / dag	</a:t>
            </a:r>
            <a:br>
              <a:rPr lang="sv-SE" sz="1600" dirty="0"/>
            </a:br>
            <a:r>
              <a:rPr lang="sv-SE" sz="1600" dirty="0"/>
              <a:t>Junior 	300 kr / dag</a:t>
            </a:r>
            <a:br>
              <a:rPr lang="sv-SE" sz="1600" dirty="0"/>
            </a:br>
            <a:r>
              <a:rPr lang="sv-SE" sz="1600" dirty="0"/>
              <a:t>Ungdom	250 kr / dag</a:t>
            </a:r>
            <a:br>
              <a:rPr lang="sv-SE" sz="1600" dirty="0"/>
            </a:br>
            <a:r>
              <a:rPr lang="sv-SE" sz="1600" dirty="0"/>
              <a:t>Anmälningsavgiften betalas i samband med anmälan, dock senast </a:t>
            </a:r>
            <a:r>
              <a:rPr lang="sv-SE" sz="1600" dirty="0" err="1"/>
              <a:t>XXXX-xx-xx</a:t>
            </a:r>
            <a:br>
              <a:rPr lang="sv-SE" sz="1600" dirty="0"/>
            </a:br>
            <a:r>
              <a:rPr lang="sv-SE" sz="1600" dirty="0"/>
              <a:t>Bankgiro </a:t>
            </a:r>
            <a:r>
              <a:rPr lang="sv-SE" sz="1600" dirty="0" err="1"/>
              <a:t>xxxx-xxxx</a:t>
            </a:r>
            <a:r>
              <a:rPr lang="sv-SE" sz="1600" dirty="0"/>
              <a:t> – </a:t>
            </a:r>
            <a:r>
              <a:rPr lang="sv-SE" sz="1600" i="1" u="sng" dirty="0"/>
              <a:t>Namn på mottagare</a:t>
            </a:r>
            <a:br>
              <a:rPr lang="sv-SE" sz="1600" dirty="0"/>
            </a:br>
            <a:r>
              <a:rPr lang="sv-SE" sz="1600" dirty="0"/>
              <a:t>50 % av anmälningsavgiften återbetalas vid inställd tävling</a:t>
            </a:r>
          </a:p>
          <a:p>
            <a:pPr marL="0" indent="0">
              <a:buNone/>
            </a:pPr>
            <a:endParaRPr lang="sv-SE" sz="1600" b="1" dirty="0">
              <a:highlight>
                <a:srgbClr val="A2CDF2"/>
              </a:highlight>
            </a:endParaRPr>
          </a:p>
        </p:txBody>
      </p:sp>
      <p:sp useBgFill="1">
        <p:nvSpPr>
          <p:cNvPr id="11" name="Platshållare för sidfot 3">
            <a:extLst>
              <a:ext uri="{FF2B5EF4-FFF2-40B4-BE49-F238E27FC236}">
                <a16:creationId xmlns:a16="http://schemas.microsoft.com/office/drawing/2014/main" id="{9639588C-78B3-2BA0-0E13-EC4DDE383853}"/>
              </a:ext>
            </a:extLst>
          </p:cNvPr>
          <p:cNvSpPr>
            <a:spLocks noGrp="1"/>
          </p:cNvSpPr>
          <p:nvPr>
            <p:ph type="ftr" sz="quarter" idx="11"/>
          </p:nvPr>
        </p:nvSpPr>
        <p:spPr>
          <a:xfrm>
            <a:off x="272479" y="272243"/>
            <a:ext cx="6023427" cy="280625"/>
          </a:xfrm>
        </p:spPr>
        <p:txBody>
          <a:bodyPr/>
          <a:lstStyle/>
          <a:p>
            <a:r>
              <a:rPr lang="sv-SE" sz="1200" dirty="0">
                <a:solidFill>
                  <a:schemeClr val="accent1"/>
                </a:solidFill>
              </a:rPr>
              <a:t>SVENSKT SKIDSKYTTE</a:t>
            </a:r>
          </a:p>
        </p:txBody>
      </p:sp>
      <p:pic>
        <p:nvPicPr>
          <p:cNvPr id="2" name="Bild 1">
            <a:extLst>
              <a:ext uri="{FF2B5EF4-FFF2-40B4-BE49-F238E27FC236}">
                <a16:creationId xmlns:a16="http://schemas.microsoft.com/office/drawing/2014/main" id="{05C460BF-869B-D0F5-F2BC-B13CEF0C852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5907" y="237912"/>
            <a:ext cx="1109397" cy="314956"/>
          </a:xfrm>
          <a:prstGeom prst="rect">
            <a:avLst/>
          </a:prstGeom>
        </p:spPr>
      </p:pic>
    </p:spTree>
    <p:extLst>
      <p:ext uri="{BB962C8B-B14F-4D97-AF65-F5344CB8AC3E}">
        <p14:creationId xmlns:p14="http://schemas.microsoft.com/office/powerpoint/2010/main" val="2651722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1524777A-957B-3D55-2457-6B30E1F8C3B4}"/>
              </a:ext>
            </a:extLst>
          </p:cNvPr>
          <p:cNvSpPr>
            <a:spLocks noGrp="1"/>
          </p:cNvSpPr>
          <p:nvPr>
            <p:ph type="body" sz="quarter" idx="14"/>
          </p:nvPr>
        </p:nvSpPr>
        <p:spPr>
          <a:xfrm>
            <a:off x="768123" y="1408665"/>
            <a:ext cx="6023427" cy="3427576"/>
          </a:xfrm>
        </p:spPr>
        <p:txBody>
          <a:bodyPr/>
          <a:lstStyle/>
          <a:p>
            <a:pPr marL="0" indent="0">
              <a:buNone/>
            </a:pPr>
            <a:r>
              <a:rPr lang="sv-SE" sz="1600" b="1" dirty="0">
                <a:highlight>
                  <a:srgbClr val="A2CDF2"/>
                </a:highlight>
              </a:rPr>
              <a:t>TIDTAGNING	</a:t>
            </a:r>
            <a:br>
              <a:rPr lang="sv-SE" sz="1600" b="1" dirty="0">
                <a:highlight>
                  <a:srgbClr val="A2CDF2"/>
                </a:highlight>
              </a:rPr>
            </a:br>
            <a:r>
              <a:rPr lang="sv-SE" sz="1600" dirty="0"/>
              <a:t>Personliga chip skall användas för alla deltagare: Det är möjligt att hyra chip på tävlingssekretariatet till en kostnad av XX kr / tävling. </a:t>
            </a:r>
            <a:br>
              <a:rPr lang="sv-SE" sz="1600" dirty="0"/>
            </a:br>
            <a:r>
              <a:rPr lang="sv-SE" sz="1600" dirty="0"/>
              <a:t>Kontroll av det personliga chipet skall ske innan tävling på tävlingssekretariatet.</a:t>
            </a:r>
          </a:p>
          <a:p>
            <a:pPr marL="0" indent="0">
              <a:buNone/>
            </a:pPr>
            <a:r>
              <a:rPr lang="sv-SE" sz="1600" b="1" dirty="0">
                <a:highlight>
                  <a:srgbClr val="A2CDF2"/>
                </a:highlight>
              </a:rPr>
              <a:t>LAGUPPSTÄLLNING STAFETT	</a:t>
            </a:r>
            <a:br>
              <a:rPr lang="sv-SE" sz="1600" b="1" dirty="0">
                <a:highlight>
                  <a:srgbClr val="A2CDF2"/>
                </a:highlight>
              </a:rPr>
            </a:br>
            <a:r>
              <a:rPr lang="sv-SE" sz="1600" dirty="0"/>
              <a:t>Laguppställning till stafetter ska ske senast dag före tävling enligt instruktioner som anges i PM</a:t>
            </a:r>
          </a:p>
          <a:p>
            <a:pPr marL="0" indent="0">
              <a:buNone/>
            </a:pPr>
            <a:r>
              <a:rPr lang="sv-SE" sz="1600" b="1" dirty="0">
                <a:highlight>
                  <a:srgbClr val="A2CDF2"/>
                </a:highlight>
              </a:rPr>
              <a:t>RULLSKIDOR</a:t>
            </a:r>
            <a:br>
              <a:rPr lang="sv-SE" sz="1600" b="1" dirty="0">
                <a:highlight>
                  <a:srgbClr val="A2CDF2"/>
                </a:highlight>
              </a:rPr>
            </a:br>
            <a:r>
              <a:rPr lang="sv-SE" sz="1600" dirty="0"/>
              <a:t>Arrangören tillhandahåller rullskidor av märket Marwe samt hjulen US6. Det är tillåtet att tävla på egen stomme samt US6 hjul</a:t>
            </a:r>
          </a:p>
          <a:p>
            <a:pPr marL="0" indent="0">
              <a:buNone/>
            </a:pPr>
            <a:r>
              <a:rPr lang="sv-SE" sz="1600" b="1" dirty="0">
                <a:highlight>
                  <a:srgbClr val="A2CDF2"/>
                </a:highlight>
              </a:rPr>
              <a:t>HJÄLM</a:t>
            </a:r>
            <a:br>
              <a:rPr lang="sv-SE" sz="1600" dirty="0"/>
            </a:br>
            <a:r>
              <a:rPr lang="sv-SE" sz="1600" dirty="0" err="1"/>
              <a:t>Hjälm</a:t>
            </a:r>
            <a:r>
              <a:rPr lang="sv-SE" sz="1600" dirty="0"/>
              <a:t> är </a:t>
            </a:r>
            <a:r>
              <a:rPr lang="sv-SE" sz="1600" dirty="0" err="1"/>
              <a:t>obligatorsikt</a:t>
            </a:r>
            <a:r>
              <a:rPr lang="sv-SE" sz="1600" dirty="0"/>
              <a:t> vid Rullskidskyttetävlingar</a:t>
            </a:r>
          </a:p>
          <a:p>
            <a:pPr marL="0" indent="0">
              <a:buNone/>
            </a:pPr>
            <a:r>
              <a:rPr lang="sv-SE" sz="1600" b="1" dirty="0">
                <a:highlight>
                  <a:srgbClr val="A2CDF2"/>
                </a:highlight>
              </a:rPr>
              <a:t>PM</a:t>
            </a:r>
            <a:br>
              <a:rPr lang="sv-SE" sz="1600" b="1" dirty="0">
                <a:highlight>
                  <a:srgbClr val="A2CDF2"/>
                </a:highlight>
              </a:rPr>
            </a:br>
            <a:r>
              <a:rPr lang="sv-SE" sz="1600" dirty="0"/>
              <a:t>Publiceras i tävlingskalendern efter att anmälningstiden löpt ut</a:t>
            </a:r>
          </a:p>
          <a:p>
            <a:pPr marL="0" indent="0">
              <a:buNone/>
            </a:pPr>
            <a:r>
              <a:rPr lang="sv-SE" sz="1600" b="1" dirty="0">
                <a:highlight>
                  <a:srgbClr val="A2CDF2"/>
                </a:highlight>
              </a:rPr>
              <a:t>TÄVLINGSREGLER</a:t>
            </a:r>
            <a:br>
              <a:rPr lang="sv-SE" sz="1600" b="1" dirty="0">
                <a:highlight>
                  <a:srgbClr val="A2CDF2"/>
                </a:highlight>
              </a:rPr>
            </a:br>
            <a:r>
              <a:rPr lang="sv-SE" sz="1600" dirty="0"/>
              <a:t>SSSF nationella tävlingsregler xx</a:t>
            </a:r>
          </a:p>
          <a:p>
            <a:pPr marL="0" indent="0">
              <a:buNone/>
            </a:pPr>
            <a:endParaRPr lang="sv-SE" sz="1600" dirty="0"/>
          </a:p>
          <a:p>
            <a:pPr marL="0" indent="0">
              <a:buNone/>
            </a:pPr>
            <a:endParaRPr lang="sv-SE" sz="1600" dirty="0"/>
          </a:p>
          <a:p>
            <a:pPr marL="0" indent="0">
              <a:buNone/>
            </a:pPr>
            <a:endParaRPr lang="sv-SE" sz="1600" b="1" dirty="0">
              <a:highlight>
                <a:srgbClr val="A2CDF2"/>
              </a:highlight>
            </a:endParaRPr>
          </a:p>
        </p:txBody>
      </p:sp>
      <p:sp useBgFill="1">
        <p:nvSpPr>
          <p:cNvPr id="11" name="Platshållare för sidfot 3">
            <a:extLst>
              <a:ext uri="{FF2B5EF4-FFF2-40B4-BE49-F238E27FC236}">
                <a16:creationId xmlns:a16="http://schemas.microsoft.com/office/drawing/2014/main" id="{9639588C-78B3-2BA0-0E13-EC4DDE383853}"/>
              </a:ext>
            </a:extLst>
          </p:cNvPr>
          <p:cNvSpPr>
            <a:spLocks noGrp="1"/>
          </p:cNvSpPr>
          <p:nvPr>
            <p:ph type="ftr" sz="quarter" idx="11"/>
          </p:nvPr>
        </p:nvSpPr>
        <p:spPr>
          <a:xfrm>
            <a:off x="272479" y="272243"/>
            <a:ext cx="6023427" cy="280625"/>
          </a:xfrm>
        </p:spPr>
        <p:txBody>
          <a:bodyPr/>
          <a:lstStyle/>
          <a:p>
            <a:r>
              <a:rPr lang="sv-SE" sz="1200" dirty="0">
                <a:solidFill>
                  <a:schemeClr val="accent1"/>
                </a:solidFill>
              </a:rPr>
              <a:t>SVENSKT SKIDSKYTTE</a:t>
            </a:r>
          </a:p>
        </p:txBody>
      </p:sp>
      <p:pic>
        <p:nvPicPr>
          <p:cNvPr id="2" name="Bild 1">
            <a:extLst>
              <a:ext uri="{FF2B5EF4-FFF2-40B4-BE49-F238E27FC236}">
                <a16:creationId xmlns:a16="http://schemas.microsoft.com/office/drawing/2014/main" id="{05C460BF-869B-D0F5-F2BC-B13CEF0C852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5907" y="237912"/>
            <a:ext cx="1109397" cy="314956"/>
          </a:xfrm>
          <a:prstGeom prst="rect">
            <a:avLst/>
          </a:prstGeom>
        </p:spPr>
      </p:pic>
    </p:spTree>
    <p:extLst>
      <p:ext uri="{BB962C8B-B14F-4D97-AF65-F5344CB8AC3E}">
        <p14:creationId xmlns:p14="http://schemas.microsoft.com/office/powerpoint/2010/main" val="1829367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5C852BC-5871-3429-7F22-79DAE296E3AC}"/>
            </a:ext>
          </a:extLst>
        </p:cNvPr>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E1CD8DA4-0395-88D8-B532-98CC93ED4D70}"/>
              </a:ext>
            </a:extLst>
          </p:cNvPr>
          <p:cNvSpPr>
            <a:spLocks noGrp="1"/>
          </p:cNvSpPr>
          <p:nvPr>
            <p:ph type="body" sz="quarter" idx="14"/>
          </p:nvPr>
        </p:nvSpPr>
        <p:spPr>
          <a:xfrm>
            <a:off x="768123" y="1408665"/>
            <a:ext cx="6023427" cy="3427576"/>
          </a:xfrm>
        </p:spPr>
        <p:txBody>
          <a:bodyPr/>
          <a:lstStyle/>
          <a:p>
            <a:pPr marL="0" indent="0">
              <a:buNone/>
            </a:pPr>
            <a:r>
              <a:rPr lang="sv-SE" sz="1600" b="1" dirty="0">
                <a:highlight>
                  <a:srgbClr val="A2CDF2"/>
                </a:highlight>
              </a:rPr>
              <a:t>KOST OCH LOGI</a:t>
            </a:r>
            <a:br>
              <a:rPr lang="sv-SE" sz="1600" b="1" dirty="0">
                <a:highlight>
                  <a:srgbClr val="A2CDF2"/>
                </a:highlight>
              </a:rPr>
            </a:br>
            <a:r>
              <a:rPr lang="sv-SE" sz="1600" dirty="0"/>
              <a:t>Presentera förslag på boendealternativ inom ca 45 min. För orter med begränsande boendemöjligheter presentera möjliga alternativ att hyra hus på arrangörsorten. </a:t>
            </a:r>
          </a:p>
          <a:p>
            <a:pPr marL="0" indent="0">
              <a:buNone/>
            </a:pPr>
            <a:r>
              <a:rPr lang="sv-SE" sz="1600" b="1" dirty="0">
                <a:highlight>
                  <a:srgbClr val="A2CDF2"/>
                </a:highlight>
              </a:rPr>
              <a:t>VALLABODAR</a:t>
            </a:r>
            <a:br>
              <a:rPr lang="sv-SE" sz="1600" dirty="0"/>
            </a:br>
            <a:r>
              <a:rPr lang="sv-SE" sz="1600" dirty="0"/>
              <a:t>Info om vallamöjligheter som kan erbjudas på tävlingsplatsen </a:t>
            </a:r>
            <a:br>
              <a:rPr lang="sv-SE" sz="1600" dirty="0"/>
            </a:br>
            <a:r>
              <a:rPr lang="sv-SE" sz="1600" dirty="0"/>
              <a:t>-egna containrar</a:t>
            </a:r>
            <a:br>
              <a:rPr lang="sv-SE" sz="1600" dirty="0"/>
            </a:br>
            <a:r>
              <a:rPr lang="sv-SE" sz="1600" dirty="0"/>
              <a:t>-gemensam yta i större byggnad</a:t>
            </a:r>
            <a:br>
              <a:rPr lang="sv-SE" sz="1600" dirty="0"/>
            </a:br>
            <a:r>
              <a:rPr lang="sv-SE" sz="1600" dirty="0"/>
              <a:t>-plats för att ställa upp eget tält (</a:t>
            </a:r>
            <a:r>
              <a:rPr lang="sv-SE" sz="1600" dirty="0" err="1"/>
              <a:t>inkl</a:t>
            </a:r>
            <a:r>
              <a:rPr lang="sv-SE" sz="1600" dirty="0"/>
              <a:t> el)</a:t>
            </a:r>
            <a:br>
              <a:rPr lang="sv-SE" sz="1600" dirty="0"/>
            </a:br>
            <a:r>
              <a:rPr lang="sv-SE" sz="1600" dirty="0"/>
              <a:t>-plats för gemensam vallning när det planeras</a:t>
            </a:r>
            <a:br>
              <a:rPr lang="sv-SE" sz="1600" dirty="0"/>
            </a:br>
            <a:r>
              <a:rPr lang="sv-SE" sz="1600" dirty="0"/>
              <a:t>-plats för kontroll av skidor</a:t>
            </a:r>
          </a:p>
          <a:p>
            <a:pPr marL="0" indent="0">
              <a:buNone/>
            </a:pPr>
            <a:r>
              <a:rPr lang="sv-SE" sz="1600" b="1" dirty="0">
                <a:highlight>
                  <a:srgbClr val="A2CDF2"/>
                </a:highlight>
              </a:rPr>
              <a:t>FOTO / FILM	</a:t>
            </a:r>
            <a:br>
              <a:rPr lang="sv-SE" sz="1600" b="1" dirty="0">
                <a:highlight>
                  <a:srgbClr val="A2CDF2"/>
                </a:highlight>
              </a:rPr>
            </a:br>
            <a:r>
              <a:rPr lang="sv-SE" sz="1600" dirty="0"/>
              <a:t>Detta evenemang kan dokumenteras med film och foto. Bilder och filmer från evenemanget kan komma att användas i syfte att informera om vår verksamhet, samt marknadsföra detta och framtida evenemang för vår räkning. Om man på förhand behöver informera, eller få en bild eller film raderad är du välkommen att kontakta arrangören.</a:t>
            </a:r>
          </a:p>
          <a:p>
            <a:pPr marL="0" indent="0">
              <a:buNone/>
            </a:pPr>
            <a:endParaRPr lang="sv-SE" sz="1600" b="1" dirty="0">
              <a:highlight>
                <a:srgbClr val="A2CDF2"/>
              </a:highlight>
            </a:endParaRPr>
          </a:p>
        </p:txBody>
      </p:sp>
      <p:sp useBgFill="1">
        <p:nvSpPr>
          <p:cNvPr id="11" name="Platshållare för sidfot 3">
            <a:extLst>
              <a:ext uri="{FF2B5EF4-FFF2-40B4-BE49-F238E27FC236}">
                <a16:creationId xmlns:a16="http://schemas.microsoft.com/office/drawing/2014/main" id="{E0518FFE-FC62-2BB2-5BEF-166ADCE82B47}"/>
              </a:ext>
            </a:extLst>
          </p:cNvPr>
          <p:cNvSpPr>
            <a:spLocks noGrp="1"/>
          </p:cNvSpPr>
          <p:nvPr>
            <p:ph type="ftr" sz="quarter" idx="11"/>
          </p:nvPr>
        </p:nvSpPr>
        <p:spPr>
          <a:xfrm>
            <a:off x="272479" y="272243"/>
            <a:ext cx="6023427" cy="280625"/>
          </a:xfrm>
        </p:spPr>
        <p:txBody>
          <a:bodyPr/>
          <a:lstStyle/>
          <a:p>
            <a:r>
              <a:rPr lang="sv-SE" sz="1200" dirty="0">
                <a:solidFill>
                  <a:schemeClr val="accent1"/>
                </a:solidFill>
              </a:rPr>
              <a:t>SVENSKT SKIDSKYTTE</a:t>
            </a:r>
          </a:p>
        </p:txBody>
      </p:sp>
      <p:pic>
        <p:nvPicPr>
          <p:cNvPr id="2" name="Bild 1">
            <a:extLst>
              <a:ext uri="{FF2B5EF4-FFF2-40B4-BE49-F238E27FC236}">
                <a16:creationId xmlns:a16="http://schemas.microsoft.com/office/drawing/2014/main" id="{96212232-1C02-A63F-D4CB-4BF1D70713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95907" y="237912"/>
            <a:ext cx="1109397" cy="314956"/>
          </a:xfrm>
          <a:prstGeom prst="rect">
            <a:avLst/>
          </a:prstGeom>
        </p:spPr>
      </p:pic>
    </p:spTree>
    <p:extLst>
      <p:ext uri="{BB962C8B-B14F-4D97-AF65-F5344CB8AC3E}">
        <p14:creationId xmlns:p14="http://schemas.microsoft.com/office/powerpoint/2010/main" val="1383147541"/>
      </p:ext>
    </p:extLst>
  </p:cSld>
  <p:clrMapOvr>
    <a:masterClrMapping/>
  </p:clrMapOvr>
</p:sld>
</file>

<file path=ppt/theme/theme1.xml><?xml version="1.0" encoding="utf-8"?>
<a:theme xmlns:a="http://schemas.openxmlformats.org/drawingml/2006/main" name="Svenskt Skidskytte">
  <a:themeElements>
    <a:clrScheme name="Anpassat 3">
      <a:dk1>
        <a:sysClr val="windowText" lastClr="000000"/>
      </a:dk1>
      <a:lt1>
        <a:sysClr val="window" lastClr="FFFFFF"/>
      </a:lt1>
      <a:dk2>
        <a:srgbClr val="0477BF"/>
      </a:dk2>
      <a:lt2>
        <a:srgbClr val="A2CDF2"/>
      </a:lt2>
      <a:accent1>
        <a:srgbClr val="F2BB01"/>
      </a:accent1>
      <a:accent2>
        <a:srgbClr val="64BEF1"/>
      </a:accent2>
      <a:accent3>
        <a:srgbClr val="F6DB50"/>
      </a:accent3>
      <a:accent4>
        <a:srgbClr val="F29F06"/>
      </a:accent4>
      <a:accent5>
        <a:srgbClr val="EFD466"/>
      </a:accent5>
      <a:accent6>
        <a:srgbClr val="452373"/>
      </a:accent6>
      <a:hlink>
        <a:srgbClr val="000000"/>
      </a:hlink>
      <a:folHlink>
        <a:srgbClr val="000000"/>
      </a:folHlink>
    </a:clrScheme>
    <a:fontScheme name="Svenskt Skidskytte">
      <a:majorFont>
        <a:latin typeface="NB International Pro"/>
        <a:ea typeface=""/>
        <a:cs typeface=""/>
      </a:majorFont>
      <a:minorFont>
        <a:latin typeface="NB International Pro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Årsmöte 2022" id="{C91512F7-906C-4323-BBD0-FDBBCC000388}" vid="{480F20EF-B695-4651-A85A-27DDEC667DD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80B8BC1024D3F4BB2B79A1FC31707A8" ma:contentTypeVersion="13" ma:contentTypeDescription="Skapa ett nytt dokument." ma:contentTypeScope="" ma:versionID="9641a224cb57b30e0eca9fb9ce655622">
  <xsd:schema xmlns:xsd="http://www.w3.org/2001/XMLSchema" xmlns:xs="http://www.w3.org/2001/XMLSchema" xmlns:p="http://schemas.microsoft.com/office/2006/metadata/properties" xmlns:ns2="f1146b17-0729-4c20-a54d-8f792caff914" xmlns:ns3="e758e8b9-e84e-4f2e-bbb7-ac2a4c52c0af" targetNamespace="http://schemas.microsoft.com/office/2006/metadata/properties" ma:root="true" ma:fieldsID="dd8eed521c91fa8b09f6df6f00edd590" ns2:_="" ns3:_="">
    <xsd:import namespace="f1146b17-0729-4c20-a54d-8f792caff914"/>
    <xsd:import namespace="e758e8b9-e84e-4f2e-bbb7-ac2a4c52c0a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BillingMetadata"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146b17-0729-4c20-a54d-8f792caff9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markeringar" ma:readOnly="false" ma:fieldId="{5cf76f15-5ced-4ddc-b409-7134ff3c332f}" ma:taxonomyMulti="true" ma:sspId="569f3a60-3ad3-4329-af7f-6cf4f85e1abb" ma:termSetId="09814cd3-568e-fe90-9814-8d621ff8fb84" ma:anchorId="fba54fb3-c3e1-fe81-a776-ca4b69148c4d" ma:open="true" ma:isKeyword="false">
      <xsd:complexType>
        <xsd:sequence>
          <xsd:element ref="pc:Terms" minOccurs="0" maxOccurs="1"/>
        </xsd:sequence>
      </xsd:complex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58e8b9-e84e-4f2e-bbb7-ac2a4c52c0a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815c554-e3ce-4aa5-82a0-85d43426938d}" ma:internalName="TaxCatchAll" ma:showField="CatchAllData" ma:web="e758e8b9-e84e-4f2e-bbb7-ac2a4c52c0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f1146b17-0729-4c20-a54d-8f792caff914" xsi:nil="true"/>
    <lcf76f155ced4ddcb4097134ff3c332f xmlns="f1146b17-0729-4c20-a54d-8f792caff914">
      <Terms xmlns="http://schemas.microsoft.com/office/infopath/2007/PartnerControls"/>
    </lcf76f155ced4ddcb4097134ff3c332f>
    <TaxCatchAll xmlns="e758e8b9-e84e-4f2e-bbb7-ac2a4c52c0af" xsi:nil="true"/>
  </documentManagement>
</p:properties>
</file>

<file path=customXml/itemProps1.xml><?xml version="1.0" encoding="utf-8"?>
<ds:datastoreItem xmlns:ds="http://schemas.openxmlformats.org/officeDocument/2006/customXml" ds:itemID="{1D331C23-5CC2-4418-837B-93AEE682CCC1}">
  <ds:schemaRefs>
    <ds:schemaRef ds:uri="http://schemas.microsoft.com/sharepoint/v3/contenttype/forms"/>
  </ds:schemaRefs>
</ds:datastoreItem>
</file>

<file path=customXml/itemProps2.xml><?xml version="1.0" encoding="utf-8"?>
<ds:datastoreItem xmlns:ds="http://schemas.openxmlformats.org/officeDocument/2006/customXml" ds:itemID="{C6D6FE56-D8AC-4D78-85F8-01AAFF9C2B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146b17-0729-4c20-a54d-8f792caff914"/>
    <ds:schemaRef ds:uri="e758e8b9-e84e-4f2e-bbb7-ac2a4c52c0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58F628-DEA2-4742-94FD-F0446F246381}">
  <ds:schemaRefs>
    <ds:schemaRef ds:uri="http://schemas.microsoft.com/office/2006/metadata/properties"/>
    <ds:schemaRef ds:uri="http://schemas.microsoft.com/office/2006/documentManagement/types"/>
    <ds:schemaRef ds:uri="2ca65033-7e4b-4191-8b6e-5e3276c3a36e"/>
    <ds:schemaRef ds:uri="http://www.w3.org/XML/1998/namespace"/>
    <ds:schemaRef ds:uri="http://purl.org/dc/elements/1.1/"/>
    <ds:schemaRef ds:uri="http://schemas.openxmlformats.org/package/2006/metadata/core-properties"/>
    <ds:schemaRef ds:uri="http://purl.org/dc/terms/"/>
    <ds:schemaRef ds:uri="http://schemas.microsoft.com/office/infopath/2007/PartnerControls"/>
    <ds:schemaRef ds:uri="3f777803-f6d0-4f18-99ed-5f248e0314f7"/>
    <ds:schemaRef ds:uri="http://purl.org/dc/dcmitype/"/>
    <ds:schemaRef ds:uri="14008d12-3cbe-4239-8f6e-f226969045a1"/>
    <ds:schemaRef ds:uri="ffd860b9-9177-4933-b12b-4ace80a00136"/>
    <ds:schemaRef ds:uri="f1146b17-0729-4c20-a54d-8f792caff914"/>
    <ds:schemaRef ds:uri="e758e8b9-e84e-4f2e-bbb7-ac2a4c52c0af"/>
  </ds:schemaRefs>
</ds:datastoreItem>
</file>

<file path=docMetadata/LabelInfo.xml><?xml version="1.0" encoding="utf-8"?>
<clbl:labelList xmlns:clbl="http://schemas.microsoft.com/office/2020/mipLabelMetadata">
  <clbl:label id="{eb5b2d6e-028e-454d-b878-0c055adbeb2a}" enabled="0" method="" siteId="{eb5b2d6e-028e-454d-b878-0c055adbeb2a}" removed="1"/>
</clbl:labelList>
</file>

<file path=docProps/app.xml><?xml version="1.0" encoding="utf-8"?>
<Properties xmlns="http://schemas.openxmlformats.org/officeDocument/2006/extended-properties" xmlns:vt="http://schemas.openxmlformats.org/officeDocument/2006/docPropsVTypes">
  <Template>Årsmöte 2022-DESKTOP-O2O7890</Template>
  <TotalTime>1394</TotalTime>
  <Words>665</Words>
  <Application>Microsoft Office PowerPoint</Application>
  <PresentationFormat>Anpassad</PresentationFormat>
  <Paragraphs>36</Paragraphs>
  <Slides>6</Slides>
  <Notes>6</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6</vt:i4>
      </vt:variant>
    </vt:vector>
  </HeadingPairs>
  <TitlesOfParts>
    <vt:vector size="13" baseType="lpstr">
      <vt:lpstr>Arial</vt:lpstr>
      <vt:lpstr>Averta Regular</vt:lpstr>
      <vt:lpstr>Calibri</vt:lpstr>
      <vt:lpstr>NB International Pro</vt:lpstr>
      <vt:lpstr>NB International Pro Book</vt:lpstr>
      <vt:lpstr>Symbol</vt:lpstr>
      <vt:lpstr>Svenskt Skidskytte</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Vision  2026 – Sverige världsledande i skidskytte</dc:title>
  <dc:creator>Rikard Grip (Sv Skidskytteförbundet)</dc:creator>
  <cp:lastModifiedBy>Marianne Tharaldsson (Sv Skidskytteförbundet)</cp:lastModifiedBy>
  <cp:revision>8</cp:revision>
  <dcterms:created xsi:type="dcterms:W3CDTF">2023-08-16T07:03:46Z</dcterms:created>
  <dcterms:modified xsi:type="dcterms:W3CDTF">2026-10-14T07:39:46Z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0x010100080B8BC1024D3F4BB2B79A1FC31707A8</vt:lpwstr>
  </property>
  <property fmtid="{D5CDD505-2E9C-101B-9397-08002B2CF9AE}" pid="3" name="MediaServiceImageTags">
    <vt:lpwstr/>
  </property>
  <property fmtid="{D5CDD505-2E9C-101B-9397-08002B2CF9AE}" pid="4" name="Order">
    <vt:r8>5885200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